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AFE5D7-B244-423E-81E2-4EDA851A2A50}" v="72" dt="2023-11-20T05:08:22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987" autoAdjust="0"/>
    <p:restoredTop sz="94712" autoAdjust="0"/>
  </p:normalViewPr>
  <p:slideViewPr>
    <p:cSldViewPr snapToGrid="0">
      <p:cViewPr>
        <p:scale>
          <a:sx n="100" d="100"/>
          <a:sy n="100" d="100"/>
        </p:scale>
        <p:origin x="93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 Tai Lau" userId="e95c253b-f331-4ee9-9f6f-4a27d44568e2" providerId="ADAL" clId="{91AFE5D7-B244-423E-81E2-4EDA851A2A50}"/>
    <pc:docChg chg="undo custSel delSld modSld sldOrd">
      <pc:chgData name="Jia Tai Lau" userId="e95c253b-f331-4ee9-9f6f-4a27d44568e2" providerId="ADAL" clId="{91AFE5D7-B244-423E-81E2-4EDA851A2A50}" dt="2023-11-20T03:19:32.559" v="4499" actId="207"/>
      <pc:docMkLst>
        <pc:docMk/>
      </pc:docMkLst>
      <pc:sldChg chg="addSp delSp modSp mod">
        <pc:chgData name="Jia Tai Lau" userId="e95c253b-f331-4ee9-9f6f-4a27d44568e2" providerId="ADAL" clId="{91AFE5D7-B244-423E-81E2-4EDA851A2A50}" dt="2023-11-19T15:36:38.810" v="2521" actId="21"/>
        <pc:sldMkLst>
          <pc:docMk/>
          <pc:sldMk cId="2712806175" sldId="256"/>
        </pc:sldMkLst>
        <pc:picChg chg="add del mod">
          <ac:chgData name="Jia Tai Lau" userId="e95c253b-f331-4ee9-9f6f-4a27d44568e2" providerId="ADAL" clId="{91AFE5D7-B244-423E-81E2-4EDA851A2A50}" dt="2023-11-19T15:36:35.411" v="2511"/>
          <ac:picMkLst>
            <pc:docMk/>
            <pc:sldMk cId="2712806175" sldId="256"/>
            <ac:picMk id="4" creationId="{13DF8B75-61BA-058E-881A-1A52114FF18B}"/>
          </ac:picMkLst>
        </pc:picChg>
        <pc:picChg chg="add del">
          <ac:chgData name="Jia Tai Lau" userId="e95c253b-f331-4ee9-9f6f-4a27d44568e2" providerId="ADAL" clId="{91AFE5D7-B244-423E-81E2-4EDA851A2A50}" dt="2023-11-19T15:36:38.810" v="2521" actId="21"/>
          <ac:picMkLst>
            <pc:docMk/>
            <pc:sldMk cId="2712806175" sldId="256"/>
            <ac:picMk id="6" creationId="{5E1F6593-251B-53E2-1172-0E60B1EE818B}"/>
          </ac:picMkLst>
        </pc:picChg>
        <pc:picChg chg="add del">
          <ac:chgData name="Jia Tai Lau" userId="e95c253b-f331-4ee9-9f6f-4a27d44568e2" providerId="ADAL" clId="{91AFE5D7-B244-423E-81E2-4EDA851A2A50}" dt="2023-11-19T15:36:38.810" v="2521" actId="21"/>
          <ac:picMkLst>
            <pc:docMk/>
            <pc:sldMk cId="2712806175" sldId="256"/>
            <ac:picMk id="12" creationId="{A0F5100B-627D-A685-F259-F0662192FA2D}"/>
          </ac:picMkLst>
        </pc:picChg>
      </pc:sldChg>
      <pc:sldChg chg="modSp mod">
        <pc:chgData name="Jia Tai Lau" userId="e95c253b-f331-4ee9-9f6f-4a27d44568e2" providerId="ADAL" clId="{91AFE5D7-B244-423E-81E2-4EDA851A2A50}" dt="2023-11-20T01:35:26.211" v="4462" actId="113"/>
        <pc:sldMkLst>
          <pc:docMk/>
          <pc:sldMk cId="673991120" sldId="257"/>
        </pc:sldMkLst>
        <pc:spChg chg="mod">
          <ac:chgData name="Jia Tai Lau" userId="e95c253b-f331-4ee9-9f6f-4a27d44568e2" providerId="ADAL" clId="{91AFE5D7-B244-423E-81E2-4EDA851A2A50}" dt="2023-11-20T01:35:26.211" v="4462" actId="113"/>
          <ac:spMkLst>
            <pc:docMk/>
            <pc:sldMk cId="673991120" sldId="257"/>
            <ac:spMk id="8" creationId="{9EF8E618-D18C-121A-D24B-BFB4B2DAB0B6}"/>
          </ac:spMkLst>
        </pc:spChg>
      </pc:sldChg>
      <pc:sldChg chg="addSp delSp modSp mod">
        <pc:chgData name="Jia Tai Lau" userId="e95c253b-f331-4ee9-9f6f-4a27d44568e2" providerId="ADAL" clId="{91AFE5D7-B244-423E-81E2-4EDA851A2A50}" dt="2023-11-20T01:44:15.914" v="4466" actId="20577"/>
        <pc:sldMkLst>
          <pc:docMk/>
          <pc:sldMk cId="1903992407" sldId="258"/>
        </pc:sldMkLst>
        <pc:spChg chg="mod">
          <ac:chgData name="Jia Tai Lau" userId="e95c253b-f331-4ee9-9f6f-4a27d44568e2" providerId="ADAL" clId="{91AFE5D7-B244-423E-81E2-4EDA851A2A50}" dt="2023-11-19T16:30:13.891" v="4424" actId="115"/>
          <ac:spMkLst>
            <pc:docMk/>
            <pc:sldMk cId="1903992407" sldId="258"/>
            <ac:spMk id="3" creationId="{6CCF02DF-9915-C0E9-BB07-80F2D2F29C0A}"/>
          </ac:spMkLst>
        </pc:spChg>
        <pc:spChg chg="add mod">
          <ac:chgData name="Jia Tai Lau" userId="e95c253b-f331-4ee9-9f6f-4a27d44568e2" providerId="ADAL" clId="{91AFE5D7-B244-423E-81E2-4EDA851A2A50}" dt="2023-11-19T14:21:58.262" v="201" actId="1076"/>
          <ac:spMkLst>
            <pc:docMk/>
            <pc:sldMk cId="1903992407" sldId="258"/>
            <ac:spMk id="6" creationId="{FAADA42E-158C-9A67-C713-2F5BCFB82139}"/>
          </ac:spMkLst>
        </pc:spChg>
        <pc:spChg chg="del">
          <ac:chgData name="Jia Tai Lau" userId="e95c253b-f331-4ee9-9f6f-4a27d44568e2" providerId="ADAL" clId="{91AFE5D7-B244-423E-81E2-4EDA851A2A50}" dt="2023-11-19T14:28:45.210" v="459" actId="478"/>
          <ac:spMkLst>
            <pc:docMk/>
            <pc:sldMk cId="1903992407" sldId="258"/>
            <ac:spMk id="9" creationId="{8AA9A990-969D-182E-E68D-5E3C245FB1FA}"/>
          </ac:spMkLst>
        </pc:spChg>
        <pc:spChg chg="mod">
          <ac:chgData name="Jia Tai Lau" userId="e95c253b-f331-4ee9-9f6f-4a27d44568e2" providerId="ADAL" clId="{91AFE5D7-B244-423E-81E2-4EDA851A2A50}" dt="2023-11-19T16:30:18.943" v="4427" actId="115"/>
          <ac:spMkLst>
            <pc:docMk/>
            <pc:sldMk cId="1903992407" sldId="258"/>
            <ac:spMk id="10" creationId="{CECC59E8-E25C-F627-F0B2-19214914B26C}"/>
          </ac:spMkLst>
        </pc:spChg>
        <pc:spChg chg="mod">
          <ac:chgData name="Jia Tai Lau" userId="e95c253b-f331-4ee9-9f6f-4a27d44568e2" providerId="ADAL" clId="{91AFE5D7-B244-423E-81E2-4EDA851A2A50}" dt="2023-11-19T16:30:19.429" v="4428" actId="115"/>
          <ac:spMkLst>
            <pc:docMk/>
            <pc:sldMk cId="1903992407" sldId="258"/>
            <ac:spMk id="11" creationId="{2F0A083B-41EB-72AD-7C09-406127F8A502}"/>
          </ac:spMkLst>
        </pc:spChg>
        <pc:spChg chg="mod">
          <ac:chgData name="Jia Tai Lau" userId="e95c253b-f331-4ee9-9f6f-4a27d44568e2" providerId="ADAL" clId="{91AFE5D7-B244-423E-81E2-4EDA851A2A50}" dt="2023-11-19T14:28:52.343" v="463" actId="1076"/>
          <ac:spMkLst>
            <pc:docMk/>
            <pc:sldMk cId="1903992407" sldId="258"/>
            <ac:spMk id="12" creationId="{7F9859CD-62B1-6390-EF40-18F1E124C4D1}"/>
          </ac:spMkLst>
        </pc:spChg>
        <pc:spChg chg="mod">
          <ac:chgData name="Jia Tai Lau" userId="e95c253b-f331-4ee9-9f6f-4a27d44568e2" providerId="ADAL" clId="{91AFE5D7-B244-423E-81E2-4EDA851A2A50}" dt="2023-11-19T14:32:49.004" v="514" actId="207"/>
          <ac:spMkLst>
            <pc:docMk/>
            <pc:sldMk cId="1903992407" sldId="258"/>
            <ac:spMk id="13" creationId="{BD4EE42D-D362-8057-8BAB-E33CC2938CD8}"/>
          </ac:spMkLst>
        </pc:spChg>
        <pc:spChg chg="mod">
          <ac:chgData name="Jia Tai Lau" userId="e95c253b-f331-4ee9-9f6f-4a27d44568e2" providerId="ADAL" clId="{91AFE5D7-B244-423E-81E2-4EDA851A2A50}" dt="2023-11-19T14:19:37.256" v="113" actId="14100"/>
          <ac:spMkLst>
            <pc:docMk/>
            <pc:sldMk cId="1903992407" sldId="258"/>
            <ac:spMk id="15" creationId="{42C25301-438C-91A8-C16D-309E025C80AA}"/>
          </ac:spMkLst>
        </pc:spChg>
        <pc:spChg chg="add mod">
          <ac:chgData name="Jia Tai Lau" userId="e95c253b-f331-4ee9-9f6f-4a27d44568e2" providerId="ADAL" clId="{91AFE5D7-B244-423E-81E2-4EDA851A2A50}" dt="2023-11-19T14:19:41.331" v="115" actId="14100"/>
          <ac:spMkLst>
            <pc:docMk/>
            <pc:sldMk cId="1903992407" sldId="258"/>
            <ac:spMk id="16" creationId="{98A61836-DE12-704F-7526-CEA5F617C2C5}"/>
          </ac:spMkLst>
        </pc:spChg>
        <pc:spChg chg="add mod">
          <ac:chgData name="Jia Tai Lau" userId="e95c253b-f331-4ee9-9f6f-4a27d44568e2" providerId="ADAL" clId="{91AFE5D7-B244-423E-81E2-4EDA851A2A50}" dt="2023-11-19T14:32:56.182" v="518" actId="207"/>
          <ac:spMkLst>
            <pc:docMk/>
            <pc:sldMk cId="1903992407" sldId="258"/>
            <ac:spMk id="17" creationId="{34F042B4-3A58-20D7-4879-A5B95E4E4D30}"/>
          </ac:spMkLst>
        </pc:spChg>
        <pc:spChg chg="add mod">
          <ac:chgData name="Jia Tai Lau" userId="e95c253b-f331-4ee9-9f6f-4a27d44568e2" providerId="ADAL" clId="{91AFE5D7-B244-423E-81E2-4EDA851A2A50}" dt="2023-11-20T01:44:15.914" v="4466" actId="20577"/>
          <ac:spMkLst>
            <pc:docMk/>
            <pc:sldMk cId="1903992407" sldId="258"/>
            <ac:spMk id="18" creationId="{32F5DA29-8D81-A94A-0B65-24FCAB9E9DA6}"/>
          </ac:spMkLst>
        </pc:spChg>
        <pc:graphicFrameChg chg="add mod modGraphic">
          <ac:chgData name="Jia Tai Lau" userId="e95c253b-f331-4ee9-9f6f-4a27d44568e2" providerId="ADAL" clId="{91AFE5D7-B244-423E-81E2-4EDA851A2A50}" dt="2023-11-19T14:32:23.531" v="511" actId="122"/>
          <ac:graphicFrameMkLst>
            <pc:docMk/>
            <pc:sldMk cId="1903992407" sldId="258"/>
            <ac:graphicFrameMk id="23" creationId="{42A0C769-993F-DEA4-049B-CFC69A9943B8}"/>
          </ac:graphicFrameMkLst>
        </pc:graphicFrameChg>
        <pc:picChg chg="add del mod">
          <ac:chgData name="Jia Tai Lau" userId="e95c253b-f331-4ee9-9f6f-4a27d44568e2" providerId="ADAL" clId="{91AFE5D7-B244-423E-81E2-4EDA851A2A50}" dt="2023-11-19T14:31:35.892" v="484" actId="478"/>
          <ac:picMkLst>
            <pc:docMk/>
            <pc:sldMk cId="1903992407" sldId="258"/>
            <ac:picMk id="20" creationId="{084D89CF-B4CC-AF22-F134-560404BDC3C8}"/>
          </ac:picMkLst>
        </pc:picChg>
        <pc:picChg chg="add mod">
          <ac:chgData name="Jia Tai Lau" userId="e95c253b-f331-4ee9-9f6f-4a27d44568e2" providerId="ADAL" clId="{91AFE5D7-B244-423E-81E2-4EDA851A2A50}" dt="2023-11-19T14:31:22.132" v="483" actId="14100"/>
          <ac:picMkLst>
            <pc:docMk/>
            <pc:sldMk cId="1903992407" sldId="258"/>
            <ac:picMk id="22" creationId="{6CED8B7A-A45E-9C3C-9DB2-7752FA897679}"/>
          </ac:picMkLst>
        </pc:picChg>
      </pc:sldChg>
      <pc:sldChg chg="addSp delSp modSp mod">
        <pc:chgData name="Jia Tai Lau" userId="e95c253b-f331-4ee9-9f6f-4a27d44568e2" providerId="ADAL" clId="{91AFE5D7-B244-423E-81E2-4EDA851A2A50}" dt="2023-11-20T00:37:11.913" v="4433" actId="20577"/>
        <pc:sldMkLst>
          <pc:docMk/>
          <pc:sldMk cId="2391132596" sldId="259"/>
        </pc:sldMkLst>
        <pc:spChg chg="mod">
          <ac:chgData name="Jia Tai Lau" userId="e95c253b-f331-4ee9-9f6f-4a27d44568e2" providerId="ADAL" clId="{91AFE5D7-B244-423E-81E2-4EDA851A2A50}" dt="2023-11-20T00:37:11.913" v="4433" actId="20577"/>
          <ac:spMkLst>
            <pc:docMk/>
            <pc:sldMk cId="2391132596" sldId="259"/>
            <ac:spMk id="3" creationId="{D885C151-6A79-3710-1B72-E107F093882C}"/>
          </ac:spMkLst>
        </pc:spChg>
        <pc:picChg chg="add del mod">
          <ac:chgData name="Jia Tai Lau" userId="e95c253b-f331-4ee9-9f6f-4a27d44568e2" providerId="ADAL" clId="{91AFE5D7-B244-423E-81E2-4EDA851A2A50}" dt="2023-11-19T15:36:38.343" v="2520"/>
          <ac:picMkLst>
            <pc:docMk/>
            <pc:sldMk cId="2391132596" sldId="259"/>
            <ac:picMk id="4" creationId="{D7575137-ACBC-94DE-7079-A70C415A4068}"/>
          </ac:picMkLst>
        </pc:picChg>
        <pc:picChg chg="add del mod">
          <ac:chgData name="Jia Tai Lau" userId="e95c253b-f331-4ee9-9f6f-4a27d44568e2" providerId="ADAL" clId="{91AFE5D7-B244-423E-81E2-4EDA851A2A50}" dt="2023-11-19T15:36:38.343" v="2520"/>
          <ac:picMkLst>
            <pc:docMk/>
            <pc:sldMk cId="2391132596" sldId="259"/>
            <ac:picMk id="5" creationId="{F8209439-AA02-3725-EB18-FFEBE8A515AC}"/>
          </ac:picMkLst>
        </pc:picChg>
        <pc:picChg chg="add del mod">
          <ac:chgData name="Jia Tai Lau" userId="e95c253b-f331-4ee9-9f6f-4a27d44568e2" providerId="ADAL" clId="{91AFE5D7-B244-423E-81E2-4EDA851A2A50}" dt="2023-11-19T15:37:09.350" v="2537" actId="1076"/>
          <ac:picMkLst>
            <pc:docMk/>
            <pc:sldMk cId="2391132596" sldId="259"/>
            <ac:picMk id="7" creationId="{6713467F-AF08-DC3D-CA70-0393BEA4FF33}"/>
          </ac:picMkLst>
        </pc:picChg>
        <pc:picChg chg="add del mod">
          <ac:chgData name="Jia Tai Lau" userId="e95c253b-f331-4ee9-9f6f-4a27d44568e2" providerId="ADAL" clId="{91AFE5D7-B244-423E-81E2-4EDA851A2A50}" dt="2023-11-19T15:36:59.424" v="2532"/>
          <ac:picMkLst>
            <pc:docMk/>
            <pc:sldMk cId="2391132596" sldId="259"/>
            <ac:picMk id="8" creationId="{A0EDFA9E-95B5-F958-E4CE-C4E142B842AC}"/>
          </ac:picMkLst>
        </pc:picChg>
        <pc:picChg chg="add del mod">
          <ac:chgData name="Jia Tai Lau" userId="e95c253b-f331-4ee9-9f6f-4a27d44568e2" providerId="ADAL" clId="{91AFE5D7-B244-423E-81E2-4EDA851A2A50}" dt="2023-11-19T15:34:47.333" v="2485" actId="478"/>
          <ac:picMkLst>
            <pc:docMk/>
            <pc:sldMk cId="2391132596" sldId="259"/>
            <ac:picMk id="1026" creationId="{FED13259-E64C-EFB8-F2B2-117F2AC14A39}"/>
          </ac:picMkLst>
        </pc:picChg>
      </pc:sldChg>
      <pc:sldChg chg="addSp modSp del mod">
        <pc:chgData name="Jia Tai Lau" userId="e95c253b-f331-4ee9-9f6f-4a27d44568e2" providerId="ADAL" clId="{91AFE5D7-B244-423E-81E2-4EDA851A2A50}" dt="2023-11-19T15:21:59.675" v="1450" actId="47"/>
        <pc:sldMkLst>
          <pc:docMk/>
          <pc:sldMk cId="268806605" sldId="260"/>
        </pc:sldMkLst>
        <pc:spChg chg="mod">
          <ac:chgData name="Jia Tai Lau" userId="e95c253b-f331-4ee9-9f6f-4a27d44568e2" providerId="ADAL" clId="{91AFE5D7-B244-423E-81E2-4EDA851A2A50}" dt="2023-11-19T15:20:56.828" v="1420" actId="20577"/>
          <ac:spMkLst>
            <pc:docMk/>
            <pc:sldMk cId="268806605" sldId="260"/>
            <ac:spMk id="2" creationId="{FA4EED66-62DA-FF5E-31AC-6442748AD138}"/>
          </ac:spMkLst>
        </pc:spChg>
        <pc:spChg chg="add mod">
          <ac:chgData name="Jia Tai Lau" userId="e95c253b-f331-4ee9-9f6f-4a27d44568e2" providerId="ADAL" clId="{91AFE5D7-B244-423E-81E2-4EDA851A2A50}" dt="2023-11-19T15:19:16.219" v="1350" actId="14100"/>
          <ac:spMkLst>
            <pc:docMk/>
            <pc:sldMk cId="268806605" sldId="260"/>
            <ac:spMk id="9" creationId="{79398E3B-6D71-1E7D-6E73-95D4F64C574C}"/>
          </ac:spMkLst>
        </pc:spChg>
      </pc:sldChg>
      <pc:sldChg chg="addSp delSp modSp mod">
        <pc:chgData name="Jia Tai Lau" userId="e95c253b-f331-4ee9-9f6f-4a27d44568e2" providerId="ADAL" clId="{91AFE5D7-B244-423E-81E2-4EDA851A2A50}" dt="2023-11-19T15:20:02.772" v="1376" actId="20577"/>
        <pc:sldMkLst>
          <pc:docMk/>
          <pc:sldMk cId="69180493" sldId="261"/>
        </pc:sldMkLst>
        <pc:spChg chg="mod">
          <ac:chgData name="Jia Tai Lau" userId="e95c253b-f331-4ee9-9f6f-4a27d44568e2" providerId="ADAL" clId="{91AFE5D7-B244-423E-81E2-4EDA851A2A50}" dt="2023-11-19T15:20:02.772" v="1376" actId="20577"/>
          <ac:spMkLst>
            <pc:docMk/>
            <pc:sldMk cId="69180493" sldId="261"/>
            <ac:spMk id="2" creationId="{13AE0755-8EE2-FDF1-00F4-989E148FD41B}"/>
          </ac:spMkLst>
        </pc:spChg>
        <pc:spChg chg="add mod">
          <ac:chgData name="Jia Tai Lau" userId="e95c253b-f331-4ee9-9f6f-4a27d44568e2" providerId="ADAL" clId="{91AFE5D7-B244-423E-81E2-4EDA851A2A50}" dt="2023-11-19T15:12:03.785" v="728" actId="14100"/>
          <ac:spMkLst>
            <pc:docMk/>
            <pc:sldMk cId="69180493" sldId="261"/>
            <ac:spMk id="3" creationId="{30F3AFF4-2FA1-6CB3-2708-5468B93872E4}"/>
          </ac:spMkLst>
        </pc:spChg>
        <pc:spChg chg="mod">
          <ac:chgData name="Jia Tai Lau" userId="e95c253b-f331-4ee9-9f6f-4a27d44568e2" providerId="ADAL" clId="{91AFE5D7-B244-423E-81E2-4EDA851A2A50}" dt="2023-11-19T15:11:53.615" v="722" actId="1076"/>
          <ac:spMkLst>
            <pc:docMk/>
            <pc:sldMk cId="69180493" sldId="261"/>
            <ac:spMk id="9" creationId="{9D1D8B50-0697-EE74-064F-1342EE33D91C}"/>
          </ac:spMkLst>
        </pc:spChg>
        <pc:spChg chg="add mod">
          <ac:chgData name="Jia Tai Lau" userId="e95c253b-f331-4ee9-9f6f-4a27d44568e2" providerId="ADAL" clId="{91AFE5D7-B244-423E-81E2-4EDA851A2A50}" dt="2023-11-19T15:18:16.478" v="1322" actId="20578"/>
          <ac:spMkLst>
            <pc:docMk/>
            <pc:sldMk cId="69180493" sldId="261"/>
            <ac:spMk id="11" creationId="{2912D5D6-92BA-81DC-4808-FCB94C2514B7}"/>
          </ac:spMkLst>
        </pc:spChg>
        <pc:spChg chg="add mod">
          <ac:chgData name="Jia Tai Lau" userId="e95c253b-f331-4ee9-9f6f-4a27d44568e2" providerId="ADAL" clId="{91AFE5D7-B244-423E-81E2-4EDA851A2A50}" dt="2023-11-19T15:12:06.058" v="729" actId="1076"/>
          <ac:spMkLst>
            <pc:docMk/>
            <pc:sldMk cId="69180493" sldId="261"/>
            <ac:spMk id="12" creationId="{8FB6C8F9-913E-66B8-DEA7-7EBF528314F3}"/>
          </ac:spMkLst>
        </pc:spChg>
        <pc:spChg chg="add mod">
          <ac:chgData name="Jia Tai Lau" userId="e95c253b-f331-4ee9-9f6f-4a27d44568e2" providerId="ADAL" clId="{91AFE5D7-B244-423E-81E2-4EDA851A2A50}" dt="2023-11-19T15:13:14.720" v="831" actId="20577"/>
          <ac:spMkLst>
            <pc:docMk/>
            <pc:sldMk cId="69180493" sldId="261"/>
            <ac:spMk id="13" creationId="{B09A1EF8-6800-3E95-27C9-796CF8EDA470}"/>
          </ac:spMkLst>
        </pc:spChg>
        <pc:spChg chg="add mod">
          <ac:chgData name="Jia Tai Lau" userId="e95c253b-f331-4ee9-9f6f-4a27d44568e2" providerId="ADAL" clId="{91AFE5D7-B244-423E-81E2-4EDA851A2A50}" dt="2023-11-19T15:13:27.177" v="833" actId="1076"/>
          <ac:spMkLst>
            <pc:docMk/>
            <pc:sldMk cId="69180493" sldId="261"/>
            <ac:spMk id="14" creationId="{6EA468CA-3A05-BD89-0997-1C28BF792014}"/>
          </ac:spMkLst>
        </pc:spChg>
        <pc:spChg chg="add mod">
          <ac:chgData name="Jia Tai Lau" userId="e95c253b-f331-4ee9-9f6f-4a27d44568e2" providerId="ADAL" clId="{91AFE5D7-B244-423E-81E2-4EDA851A2A50}" dt="2023-11-19T15:14:12.609" v="964" actId="1076"/>
          <ac:spMkLst>
            <pc:docMk/>
            <pc:sldMk cId="69180493" sldId="261"/>
            <ac:spMk id="15" creationId="{2EF2B81C-974E-AA10-2E78-B8FA65237EB0}"/>
          </ac:spMkLst>
        </pc:spChg>
        <pc:spChg chg="add del mod">
          <ac:chgData name="Jia Tai Lau" userId="e95c253b-f331-4ee9-9f6f-4a27d44568e2" providerId="ADAL" clId="{91AFE5D7-B244-423E-81E2-4EDA851A2A50}" dt="2023-11-19T15:14:45.325" v="968"/>
          <ac:spMkLst>
            <pc:docMk/>
            <pc:sldMk cId="69180493" sldId="261"/>
            <ac:spMk id="16" creationId="{108F6AB3-C404-75B4-2F2B-C114ABEF0EBA}"/>
          </ac:spMkLst>
        </pc:spChg>
        <pc:spChg chg="add mod">
          <ac:chgData name="Jia Tai Lau" userId="e95c253b-f331-4ee9-9f6f-4a27d44568e2" providerId="ADAL" clId="{91AFE5D7-B244-423E-81E2-4EDA851A2A50}" dt="2023-11-19T15:14:57.098" v="969"/>
          <ac:spMkLst>
            <pc:docMk/>
            <pc:sldMk cId="69180493" sldId="261"/>
            <ac:spMk id="17" creationId="{A0CD16E1-D7ED-3C34-478F-DBC79F820442}"/>
          </ac:spMkLst>
        </pc:spChg>
      </pc:sldChg>
      <pc:sldChg chg="addSp modSp mod ord">
        <pc:chgData name="Jia Tai Lau" userId="e95c253b-f331-4ee9-9f6f-4a27d44568e2" providerId="ADAL" clId="{91AFE5D7-B244-423E-81E2-4EDA851A2A50}" dt="2023-11-19T15:29:11.222" v="2178" actId="207"/>
        <pc:sldMkLst>
          <pc:docMk/>
          <pc:sldMk cId="407797153" sldId="262"/>
        </pc:sldMkLst>
        <pc:spChg chg="add mod">
          <ac:chgData name="Jia Tai Lau" userId="e95c253b-f331-4ee9-9f6f-4a27d44568e2" providerId="ADAL" clId="{91AFE5D7-B244-423E-81E2-4EDA851A2A50}" dt="2023-11-19T15:23:50.576" v="1604" actId="20577"/>
          <ac:spMkLst>
            <pc:docMk/>
            <pc:sldMk cId="407797153" sldId="262"/>
            <ac:spMk id="5" creationId="{1BAE672A-4827-6608-CDAB-F7D7A41C0C30}"/>
          </ac:spMkLst>
        </pc:spChg>
        <pc:spChg chg="mod">
          <ac:chgData name="Jia Tai Lau" userId="e95c253b-f331-4ee9-9f6f-4a27d44568e2" providerId="ADAL" clId="{91AFE5D7-B244-423E-81E2-4EDA851A2A50}" dt="2023-11-19T15:20:23.341" v="1413" actId="20577"/>
          <ac:spMkLst>
            <pc:docMk/>
            <pc:sldMk cId="407797153" sldId="262"/>
            <ac:spMk id="7" creationId="{154AE2AE-23EE-63FB-A243-14B5542864FF}"/>
          </ac:spMkLst>
        </pc:spChg>
        <pc:spChg chg="add mod">
          <ac:chgData name="Jia Tai Lau" userId="e95c253b-f331-4ee9-9f6f-4a27d44568e2" providerId="ADAL" clId="{91AFE5D7-B244-423E-81E2-4EDA851A2A50}" dt="2023-11-19T15:25:10.081" v="1815" actId="1076"/>
          <ac:spMkLst>
            <pc:docMk/>
            <pc:sldMk cId="407797153" sldId="262"/>
            <ac:spMk id="11" creationId="{D09D1491-BFF4-97C6-0D7A-4E5A0B43DA3A}"/>
          </ac:spMkLst>
        </pc:spChg>
        <pc:spChg chg="add mod">
          <ac:chgData name="Jia Tai Lau" userId="e95c253b-f331-4ee9-9f6f-4a27d44568e2" providerId="ADAL" clId="{91AFE5D7-B244-423E-81E2-4EDA851A2A50}" dt="2023-11-19T15:29:11.222" v="2178" actId="207"/>
          <ac:spMkLst>
            <pc:docMk/>
            <pc:sldMk cId="407797153" sldId="262"/>
            <ac:spMk id="12" creationId="{877DAE00-DEDA-4E3E-8EFE-408A7164F5D5}"/>
          </ac:spMkLst>
        </pc:spChg>
        <pc:spChg chg="add mod">
          <ac:chgData name="Jia Tai Lau" userId="e95c253b-f331-4ee9-9f6f-4a27d44568e2" providerId="ADAL" clId="{91AFE5D7-B244-423E-81E2-4EDA851A2A50}" dt="2023-11-19T15:28:37.119" v="2129" actId="1076"/>
          <ac:spMkLst>
            <pc:docMk/>
            <pc:sldMk cId="407797153" sldId="262"/>
            <ac:spMk id="13" creationId="{DBA8CE32-52A2-E17B-F1A5-275EA6F35D96}"/>
          </ac:spMkLst>
        </pc:spChg>
        <pc:spChg chg="add mod">
          <ac:chgData name="Jia Tai Lau" userId="e95c253b-f331-4ee9-9f6f-4a27d44568e2" providerId="ADAL" clId="{91AFE5D7-B244-423E-81E2-4EDA851A2A50}" dt="2023-11-19T15:29:08.196" v="2177" actId="207"/>
          <ac:spMkLst>
            <pc:docMk/>
            <pc:sldMk cId="407797153" sldId="262"/>
            <ac:spMk id="14" creationId="{1CACEE71-7E9D-923C-3465-E5B4861CBD9A}"/>
          </ac:spMkLst>
        </pc:spChg>
      </pc:sldChg>
      <pc:sldChg chg="addSp modSp mod">
        <pc:chgData name="Jia Tai Lau" userId="e95c253b-f331-4ee9-9f6f-4a27d44568e2" providerId="ADAL" clId="{91AFE5D7-B244-423E-81E2-4EDA851A2A50}" dt="2023-11-20T01:34:23.673" v="4458" actId="20577"/>
        <pc:sldMkLst>
          <pc:docMk/>
          <pc:sldMk cId="3079154182" sldId="263"/>
        </pc:sldMkLst>
        <pc:spChg chg="mod">
          <ac:chgData name="Jia Tai Lau" userId="e95c253b-f331-4ee9-9f6f-4a27d44568e2" providerId="ADAL" clId="{91AFE5D7-B244-423E-81E2-4EDA851A2A50}" dt="2023-11-19T15:31:41.437" v="2412" actId="2711"/>
          <ac:spMkLst>
            <pc:docMk/>
            <pc:sldMk cId="3079154182" sldId="263"/>
            <ac:spMk id="3" creationId="{89DC7EB0-21A9-597E-359B-3E7430F05EE0}"/>
          </ac:spMkLst>
        </pc:spChg>
        <pc:spChg chg="mod">
          <ac:chgData name="Jia Tai Lau" userId="e95c253b-f331-4ee9-9f6f-4a27d44568e2" providerId="ADAL" clId="{91AFE5D7-B244-423E-81E2-4EDA851A2A50}" dt="2023-11-19T15:30:53.479" v="2389" actId="1076"/>
          <ac:spMkLst>
            <pc:docMk/>
            <pc:sldMk cId="3079154182" sldId="263"/>
            <ac:spMk id="5" creationId="{3335B371-111C-5FB3-23A0-2FCAB0C86C31}"/>
          </ac:spMkLst>
        </pc:spChg>
        <pc:spChg chg="mod">
          <ac:chgData name="Jia Tai Lau" userId="e95c253b-f331-4ee9-9f6f-4a27d44568e2" providerId="ADAL" clId="{91AFE5D7-B244-423E-81E2-4EDA851A2A50}" dt="2023-11-19T15:30:48.945" v="2387" actId="1076"/>
          <ac:spMkLst>
            <pc:docMk/>
            <pc:sldMk cId="3079154182" sldId="263"/>
            <ac:spMk id="7" creationId="{6229450F-1B9B-D7A3-DB2E-299234691DB3}"/>
          </ac:spMkLst>
        </pc:spChg>
        <pc:spChg chg="mod">
          <ac:chgData name="Jia Tai Lau" userId="e95c253b-f331-4ee9-9f6f-4a27d44568e2" providerId="ADAL" clId="{91AFE5D7-B244-423E-81E2-4EDA851A2A50}" dt="2023-11-20T01:34:23.673" v="4458" actId="20577"/>
          <ac:spMkLst>
            <pc:docMk/>
            <pc:sldMk cId="3079154182" sldId="263"/>
            <ac:spMk id="8" creationId="{6AA4222A-19E7-0EE2-2236-02BE336F718E}"/>
          </ac:spMkLst>
        </pc:spChg>
        <pc:spChg chg="mod">
          <ac:chgData name="Jia Tai Lau" userId="e95c253b-f331-4ee9-9f6f-4a27d44568e2" providerId="ADAL" clId="{91AFE5D7-B244-423E-81E2-4EDA851A2A50}" dt="2023-11-19T15:30:58.526" v="2392" actId="1076"/>
          <ac:spMkLst>
            <pc:docMk/>
            <pc:sldMk cId="3079154182" sldId="263"/>
            <ac:spMk id="9" creationId="{5CB3A986-0F09-8DAD-B3A9-A1BDBC48E703}"/>
          </ac:spMkLst>
        </pc:spChg>
        <pc:spChg chg="add mod">
          <ac:chgData name="Jia Tai Lau" userId="e95c253b-f331-4ee9-9f6f-4a27d44568e2" providerId="ADAL" clId="{91AFE5D7-B244-423E-81E2-4EDA851A2A50}" dt="2023-11-19T15:31:29.206" v="2404" actId="1076"/>
          <ac:spMkLst>
            <pc:docMk/>
            <pc:sldMk cId="3079154182" sldId="263"/>
            <ac:spMk id="10" creationId="{DBE773B5-C1D4-FCC3-4F82-075A0BCF652B}"/>
          </ac:spMkLst>
        </pc:spChg>
        <pc:spChg chg="mod">
          <ac:chgData name="Jia Tai Lau" userId="e95c253b-f331-4ee9-9f6f-4a27d44568e2" providerId="ADAL" clId="{91AFE5D7-B244-423E-81E2-4EDA851A2A50}" dt="2023-11-19T15:30:55.127" v="2390" actId="1076"/>
          <ac:spMkLst>
            <pc:docMk/>
            <pc:sldMk cId="3079154182" sldId="263"/>
            <ac:spMk id="12" creationId="{083F0E65-9517-4714-F38C-AF0DE182EAAE}"/>
          </ac:spMkLst>
        </pc:spChg>
        <pc:spChg chg="mod">
          <ac:chgData name="Jia Tai Lau" userId="e95c253b-f331-4ee9-9f6f-4a27d44568e2" providerId="ADAL" clId="{91AFE5D7-B244-423E-81E2-4EDA851A2A50}" dt="2023-11-20T00:38:08.239" v="4436" actId="1076"/>
          <ac:spMkLst>
            <pc:docMk/>
            <pc:sldMk cId="3079154182" sldId="263"/>
            <ac:spMk id="20" creationId="{52BAE962-990B-FA9D-1CCF-21F157260974}"/>
          </ac:spMkLst>
        </pc:spChg>
        <pc:spChg chg="mod">
          <ac:chgData name="Jia Tai Lau" userId="e95c253b-f331-4ee9-9f6f-4a27d44568e2" providerId="ADAL" clId="{91AFE5D7-B244-423E-81E2-4EDA851A2A50}" dt="2023-11-19T15:31:44.103" v="2415" actId="20577"/>
          <ac:spMkLst>
            <pc:docMk/>
            <pc:sldMk cId="3079154182" sldId="263"/>
            <ac:spMk id="21" creationId="{2A0FF737-5983-365B-E12C-4EA87A1F159C}"/>
          </ac:spMkLst>
        </pc:spChg>
        <pc:spChg chg="mod">
          <ac:chgData name="Jia Tai Lau" userId="e95c253b-f331-4ee9-9f6f-4a27d44568e2" providerId="ADAL" clId="{91AFE5D7-B244-423E-81E2-4EDA851A2A50}" dt="2023-11-20T00:37:45.146" v="4434" actId="207"/>
          <ac:spMkLst>
            <pc:docMk/>
            <pc:sldMk cId="3079154182" sldId="263"/>
            <ac:spMk id="23" creationId="{19586B7A-EA3F-0367-089D-31D7BAB74C74}"/>
          </ac:spMkLst>
        </pc:spChg>
        <pc:picChg chg="mod">
          <ac:chgData name="Jia Tai Lau" userId="e95c253b-f331-4ee9-9f6f-4a27d44568e2" providerId="ADAL" clId="{91AFE5D7-B244-423E-81E2-4EDA851A2A50}" dt="2023-11-19T15:30:56.760" v="2391" actId="1076"/>
          <ac:picMkLst>
            <pc:docMk/>
            <pc:sldMk cId="3079154182" sldId="263"/>
            <ac:picMk id="6" creationId="{4D19BF66-E932-0E2D-CBF0-3B266AEFFE50}"/>
          </ac:picMkLst>
        </pc:picChg>
      </pc:sldChg>
      <pc:sldChg chg="addSp modSp mod">
        <pc:chgData name="Jia Tai Lau" userId="e95c253b-f331-4ee9-9f6f-4a27d44568e2" providerId="ADAL" clId="{91AFE5D7-B244-423E-81E2-4EDA851A2A50}" dt="2023-11-19T15:53:09.708" v="2935" actId="20577"/>
        <pc:sldMkLst>
          <pc:docMk/>
          <pc:sldMk cId="3548076269" sldId="264"/>
        </pc:sldMkLst>
        <pc:spChg chg="add mod">
          <ac:chgData name="Jia Tai Lau" userId="e95c253b-f331-4ee9-9f6f-4a27d44568e2" providerId="ADAL" clId="{91AFE5D7-B244-423E-81E2-4EDA851A2A50}" dt="2023-11-19T15:52:18.178" v="2841" actId="20577"/>
          <ac:spMkLst>
            <pc:docMk/>
            <pc:sldMk cId="3548076269" sldId="264"/>
            <ac:spMk id="3" creationId="{022DA4AA-06D7-6DAE-6210-713C49C8331C}"/>
          </ac:spMkLst>
        </pc:spChg>
        <pc:spChg chg="add mod">
          <ac:chgData name="Jia Tai Lau" userId="e95c253b-f331-4ee9-9f6f-4a27d44568e2" providerId="ADAL" clId="{91AFE5D7-B244-423E-81E2-4EDA851A2A50}" dt="2023-11-19T15:53:09.708" v="2935" actId="20577"/>
          <ac:spMkLst>
            <pc:docMk/>
            <pc:sldMk cId="3548076269" sldId="264"/>
            <ac:spMk id="6" creationId="{6707F256-5251-86DA-46F3-243CC4E465B8}"/>
          </ac:spMkLst>
        </pc:spChg>
        <pc:spChg chg="mod">
          <ac:chgData name="Jia Tai Lau" userId="e95c253b-f331-4ee9-9f6f-4a27d44568e2" providerId="ADAL" clId="{91AFE5D7-B244-423E-81E2-4EDA851A2A50}" dt="2023-11-19T15:33:36.899" v="2477" actId="27636"/>
          <ac:spMkLst>
            <pc:docMk/>
            <pc:sldMk cId="3548076269" sldId="264"/>
            <ac:spMk id="9" creationId="{222FB1D2-9F4F-90C2-86A3-20931512C911}"/>
          </ac:spMkLst>
        </pc:spChg>
        <pc:cxnChg chg="add mod">
          <ac:chgData name="Jia Tai Lau" userId="e95c253b-f331-4ee9-9f6f-4a27d44568e2" providerId="ADAL" clId="{91AFE5D7-B244-423E-81E2-4EDA851A2A50}" dt="2023-11-19T15:32:59.264" v="2453" actId="1076"/>
          <ac:cxnSpMkLst>
            <pc:docMk/>
            <pc:sldMk cId="3548076269" sldId="264"/>
            <ac:cxnSpMk id="5" creationId="{A0C6FE8B-E34C-755E-4D94-224259B4F0A0}"/>
          </ac:cxnSpMkLst>
        </pc:cxnChg>
      </pc:sldChg>
      <pc:sldChg chg="addSp delSp modSp mod">
        <pc:chgData name="Jia Tai Lau" userId="e95c253b-f331-4ee9-9f6f-4a27d44568e2" providerId="ADAL" clId="{91AFE5D7-B244-423E-81E2-4EDA851A2A50}" dt="2023-11-19T16:00:57.540" v="3217" actId="207"/>
        <pc:sldMkLst>
          <pc:docMk/>
          <pc:sldMk cId="4182455840" sldId="265"/>
        </pc:sldMkLst>
        <pc:spChg chg="add del mod">
          <ac:chgData name="Jia Tai Lau" userId="e95c253b-f331-4ee9-9f6f-4a27d44568e2" providerId="ADAL" clId="{91AFE5D7-B244-423E-81E2-4EDA851A2A50}" dt="2023-11-19T15:38:04.130" v="2539"/>
          <ac:spMkLst>
            <pc:docMk/>
            <pc:sldMk cId="4182455840" sldId="265"/>
            <ac:spMk id="2" creationId="{081E2244-80AB-7177-D133-835DEBB2A465}"/>
          </ac:spMkLst>
        </pc:spChg>
        <pc:spChg chg="add mod">
          <ac:chgData name="Jia Tai Lau" userId="e95c253b-f331-4ee9-9f6f-4a27d44568e2" providerId="ADAL" clId="{91AFE5D7-B244-423E-81E2-4EDA851A2A50}" dt="2023-11-19T16:00:45.428" v="3200" actId="207"/>
          <ac:spMkLst>
            <pc:docMk/>
            <pc:sldMk cId="4182455840" sldId="265"/>
            <ac:spMk id="3" creationId="{8AF6D1ED-FB44-F35E-10AE-4CAA2AB7AE7B}"/>
          </ac:spMkLst>
        </pc:spChg>
        <pc:spChg chg="add mod">
          <ac:chgData name="Jia Tai Lau" userId="e95c253b-f331-4ee9-9f6f-4a27d44568e2" providerId="ADAL" clId="{91AFE5D7-B244-423E-81E2-4EDA851A2A50}" dt="2023-11-19T16:00:35.535" v="3196" actId="14100"/>
          <ac:spMkLst>
            <pc:docMk/>
            <pc:sldMk cId="4182455840" sldId="265"/>
            <ac:spMk id="27" creationId="{87C9F924-1BB9-F9A5-0B4A-77424B493BF8}"/>
          </ac:spMkLst>
        </pc:spChg>
        <pc:spChg chg="add mod">
          <ac:chgData name="Jia Tai Lau" userId="e95c253b-f331-4ee9-9f6f-4a27d44568e2" providerId="ADAL" clId="{91AFE5D7-B244-423E-81E2-4EDA851A2A50}" dt="2023-11-19T16:00:57.540" v="3217" actId="207"/>
          <ac:spMkLst>
            <pc:docMk/>
            <pc:sldMk cId="4182455840" sldId="265"/>
            <ac:spMk id="31" creationId="{38B4A650-CCB8-42F6-6F35-DE1AC00E91AF}"/>
          </ac:spMkLst>
        </pc:spChg>
        <pc:picChg chg="mod">
          <ac:chgData name="Jia Tai Lau" userId="e95c253b-f331-4ee9-9f6f-4a27d44568e2" providerId="ADAL" clId="{91AFE5D7-B244-423E-81E2-4EDA851A2A50}" dt="2023-11-19T15:59:07.009" v="3097" actId="1076"/>
          <ac:picMkLst>
            <pc:docMk/>
            <pc:sldMk cId="4182455840" sldId="265"/>
            <ac:picMk id="5" creationId="{C7031FE8-9B64-AF35-6294-673E554B6BC5}"/>
          </ac:picMkLst>
        </pc:picChg>
      </pc:sldChg>
      <pc:sldChg chg="modSp mod">
        <pc:chgData name="Jia Tai Lau" userId="e95c253b-f331-4ee9-9f6f-4a27d44568e2" providerId="ADAL" clId="{91AFE5D7-B244-423E-81E2-4EDA851A2A50}" dt="2023-11-20T03:19:32.559" v="4499" actId="207"/>
        <pc:sldMkLst>
          <pc:docMk/>
          <pc:sldMk cId="1847797774" sldId="266"/>
        </pc:sldMkLst>
        <pc:spChg chg="mod">
          <ac:chgData name="Jia Tai Lau" userId="e95c253b-f331-4ee9-9f6f-4a27d44568e2" providerId="ADAL" clId="{91AFE5D7-B244-423E-81E2-4EDA851A2A50}" dt="2023-11-20T03:19:25.376" v="4494" actId="207"/>
          <ac:spMkLst>
            <pc:docMk/>
            <pc:sldMk cId="1847797774" sldId="266"/>
            <ac:spMk id="7" creationId="{521B7546-45BC-77C6-389E-F592BCE5ADA3}"/>
          </ac:spMkLst>
        </pc:spChg>
        <pc:spChg chg="mod">
          <ac:chgData name="Jia Tai Lau" userId="e95c253b-f331-4ee9-9f6f-4a27d44568e2" providerId="ADAL" clId="{91AFE5D7-B244-423E-81E2-4EDA851A2A50}" dt="2023-11-20T03:19:28.129" v="4496" actId="207"/>
          <ac:spMkLst>
            <pc:docMk/>
            <pc:sldMk cId="1847797774" sldId="266"/>
            <ac:spMk id="9" creationId="{4C01A1B9-E5E9-9108-E29D-51FB3FAA222D}"/>
          </ac:spMkLst>
        </pc:spChg>
        <pc:spChg chg="mod">
          <ac:chgData name="Jia Tai Lau" userId="e95c253b-f331-4ee9-9f6f-4a27d44568e2" providerId="ADAL" clId="{91AFE5D7-B244-423E-81E2-4EDA851A2A50}" dt="2023-11-20T03:19:32.559" v="4499" actId="207"/>
          <ac:spMkLst>
            <pc:docMk/>
            <pc:sldMk cId="1847797774" sldId="266"/>
            <ac:spMk id="11" creationId="{62B78A6C-C54A-2940-6F86-471440888466}"/>
          </ac:spMkLst>
        </pc:spChg>
      </pc:sldChg>
      <pc:sldChg chg="addSp modSp mod">
        <pc:chgData name="Jia Tai Lau" userId="e95c253b-f331-4ee9-9f6f-4a27d44568e2" providerId="ADAL" clId="{91AFE5D7-B244-423E-81E2-4EDA851A2A50}" dt="2023-11-19T16:23:59.934" v="3913" actId="1076"/>
        <pc:sldMkLst>
          <pc:docMk/>
          <pc:sldMk cId="1369045573" sldId="267"/>
        </pc:sldMkLst>
        <pc:spChg chg="add mod">
          <ac:chgData name="Jia Tai Lau" userId="e95c253b-f331-4ee9-9f6f-4a27d44568e2" providerId="ADAL" clId="{91AFE5D7-B244-423E-81E2-4EDA851A2A50}" dt="2023-11-19T16:03:49.992" v="3353" actId="948"/>
          <ac:spMkLst>
            <pc:docMk/>
            <pc:sldMk cId="1369045573" sldId="267"/>
            <ac:spMk id="2" creationId="{BB54EE81-943D-CB15-F890-B9546E285930}"/>
          </ac:spMkLst>
        </pc:spChg>
        <pc:spChg chg="add mod">
          <ac:chgData name="Jia Tai Lau" userId="e95c253b-f331-4ee9-9f6f-4a27d44568e2" providerId="ADAL" clId="{91AFE5D7-B244-423E-81E2-4EDA851A2A50}" dt="2023-11-19T16:04:20.570" v="3358" actId="1076"/>
          <ac:spMkLst>
            <pc:docMk/>
            <pc:sldMk cId="1369045573" sldId="267"/>
            <ac:spMk id="3" creationId="{00F13185-434C-4B13-2F12-168D000460D6}"/>
          </ac:spMkLst>
        </pc:spChg>
        <pc:spChg chg="add mod">
          <ac:chgData name="Jia Tai Lau" userId="e95c253b-f331-4ee9-9f6f-4a27d44568e2" providerId="ADAL" clId="{91AFE5D7-B244-423E-81E2-4EDA851A2A50}" dt="2023-11-19T16:11:59.266" v="3591" actId="1076"/>
          <ac:spMkLst>
            <pc:docMk/>
            <pc:sldMk cId="1369045573" sldId="267"/>
            <ac:spMk id="4" creationId="{005021C4-7898-5EF3-2EE7-63804750A8B2}"/>
          </ac:spMkLst>
        </pc:spChg>
        <pc:spChg chg="add mod">
          <ac:chgData name="Jia Tai Lau" userId="e95c253b-f331-4ee9-9f6f-4a27d44568e2" providerId="ADAL" clId="{91AFE5D7-B244-423E-81E2-4EDA851A2A50}" dt="2023-11-19T16:23:54.126" v="3911" actId="1076"/>
          <ac:spMkLst>
            <pc:docMk/>
            <pc:sldMk cId="1369045573" sldId="267"/>
            <ac:spMk id="12" creationId="{B7B0EDC5-B8B9-128D-CD4E-82DF7C78F2BC}"/>
          </ac:spMkLst>
        </pc:spChg>
        <pc:spChg chg="add mod">
          <ac:chgData name="Jia Tai Lau" userId="e95c253b-f331-4ee9-9f6f-4a27d44568e2" providerId="ADAL" clId="{91AFE5D7-B244-423E-81E2-4EDA851A2A50}" dt="2023-11-19T16:23:58.301" v="3912" actId="1076"/>
          <ac:spMkLst>
            <pc:docMk/>
            <pc:sldMk cId="1369045573" sldId="267"/>
            <ac:spMk id="13" creationId="{417545CA-BA82-D7B2-5FC2-67268B88D580}"/>
          </ac:spMkLst>
        </pc:spChg>
        <pc:spChg chg="add mod">
          <ac:chgData name="Jia Tai Lau" userId="e95c253b-f331-4ee9-9f6f-4a27d44568e2" providerId="ADAL" clId="{91AFE5D7-B244-423E-81E2-4EDA851A2A50}" dt="2023-11-19T16:23:59.934" v="3913" actId="1076"/>
          <ac:spMkLst>
            <pc:docMk/>
            <pc:sldMk cId="1369045573" sldId="267"/>
            <ac:spMk id="14" creationId="{929A54AF-59AD-EF19-7444-FD7A9A63AECA}"/>
          </ac:spMkLst>
        </pc:spChg>
      </pc:sldChg>
      <pc:sldChg chg="addSp modSp mod">
        <pc:chgData name="Jia Tai Lau" userId="e95c253b-f331-4ee9-9f6f-4a27d44568e2" providerId="ADAL" clId="{91AFE5D7-B244-423E-81E2-4EDA851A2A50}" dt="2023-11-20T02:11:13.188" v="4475" actId="1076"/>
        <pc:sldMkLst>
          <pc:docMk/>
          <pc:sldMk cId="275224754" sldId="268"/>
        </pc:sldMkLst>
        <pc:spChg chg="add mod">
          <ac:chgData name="Jia Tai Lau" userId="e95c253b-f331-4ee9-9f6f-4a27d44568e2" providerId="ADAL" clId="{91AFE5D7-B244-423E-81E2-4EDA851A2A50}" dt="2023-11-19T16:08:06.578" v="3389" actId="1076"/>
          <ac:spMkLst>
            <pc:docMk/>
            <pc:sldMk cId="275224754" sldId="268"/>
            <ac:spMk id="3" creationId="{D70C60D6-34CB-ABB1-395E-CCA7736D2403}"/>
          </ac:spMkLst>
        </pc:spChg>
        <pc:spChg chg="mod">
          <ac:chgData name="Jia Tai Lau" userId="e95c253b-f331-4ee9-9f6f-4a27d44568e2" providerId="ADAL" clId="{91AFE5D7-B244-423E-81E2-4EDA851A2A50}" dt="2023-11-20T02:11:13.188" v="4475" actId="1076"/>
          <ac:spMkLst>
            <pc:docMk/>
            <pc:sldMk cId="275224754" sldId="268"/>
            <ac:spMk id="4" creationId="{0DF92E1D-AFB1-851D-5D4D-9A0B8257B238}"/>
          </ac:spMkLst>
        </pc:spChg>
        <pc:spChg chg="add mod">
          <ac:chgData name="Jia Tai Lau" userId="e95c253b-f331-4ee9-9f6f-4a27d44568e2" providerId="ADAL" clId="{91AFE5D7-B244-423E-81E2-4EDA851A2A50}" dt="2023-11-19T16:09:10.841" v="3501" actId="14100"/>
          <ac:spMkLst>
            <pc:docMk/>
            <pc:sldMk cId="275224754" sldId="268"/>
            <ac:spMk id="7" creationId="{9B952A3E-1A64-00F0-F082-B5903E7F1EA3}"/>
          </ac:spMkLst>
        </pc:spChg>
        <pc:picChg chg="mod">
          <ac:chgData name="Jia Tai Lau" userId="e95c253b-f331-4ee9-9f6f-4a27d44568e2" providerId="ADAL" clId="{91AFE5D7-B244-423E-81E2-4EDA851A2A50}" dt="2023-11-19T16:08:13.032" v="3391" actId="1076"/>
          <ac:picMkLst>
            <pc:docMk/>
            <pc:sldMk cId="275224754" sldId="268"/>
            <ac:picMk id="5" creationId="{BCB29090-6956-4F3F-CB6A-5934BD78072E}"/>
          </ac:picMkLst>
        </pc:picChg>
        <pc:picChg chg="mod">
          <ac:chgData name="Jia Tai Lau" userId="e95c253b-f331-4ee9-9f6f-4a27d44568e2" providerId="ADAL" clId="{91AFE5D7-B244-423E-81E2-4EDA851A2A50}" dt="2023-11-19T16:07:50.477" v="3365" actId="1076"/>
          <ac:picMkLst>
            <pc:docMk/>
            <pc:sldMk cId="275224754" sldId="268"/>
            <ac:picMk id="6" creationId="{D185834E-B90B-8940-DA8A-0B03A4A56ACF}"/>
          </ac:picMkLst>
        </pc:picChg>
      </pc:sldChg>
      <pc:sldChg chg="modSp mod">
        <pc:chgData name="Jia Tai Lau" userId="e95c253b-f331-4ee9-9f6f-4a27d44568e2" providerId="ADAL" clId="{91AFE5D7-B244-423E-81E2-4EDA851A2A50}" dt="2023-11-20T00:36:32.287" v="4432" actId="1076"/>
        <pc:sldMkLst>
          <pc:docMk/>
          <pc:sldMk cId="249171800" sldId="269"/>
        </pc:sldMkLst>
        <pc:spChg chg="mod">
          <ac:chgData name="Jia Tai Lau" userId="e95c253b-f331-4ee9-9f6f-4a27d44568e2" providerId="ADAL" clId="{91AFE5D7-B244-423E-81E2-4EDA851A2A50}" dt="2023-11-20T00:36:32.287" v="4432" actId="1076"/>
          <ac:spMkLst>
            <pc:docMk/>
            <pc:sldMk cId="249171800" sldId="269"/>
            <ac:spMk id="11" creationId="{8FBB7130-7550-B302-D832-804D88C10101}"/>
          </ac:spMkLst>
        </pc:spChg>
        <pc:picChg chg="mod">
          <ac:chgData name="Jia Tai Lau" userId="e95c253b-f331-4ee9-9f6f-4a27d44568e2" providerId="ADAL" clId="{91AFE5D7-B244-423E-81E2-4EDA851A2A50}" dt="2023-11-20T00:36:32.287" v="4432" actId="1076"/>
          <ac:picMkLst>
            <pc:docMk/>
            <pc:sldMk cId="249171800" sldId="269"/>
            <ac:picMk id="8" creationId="{76ABC293-F01F-9E11-A321-FC7F7FA1ADF1}"/>
          </ac:picMkLst>
        </pc:picChg>
        <pc:picChg chg="mod">
          <ac:chgData name="Jia Tai Lau" userId="e95c253b-f331-4ee9-9f6f-4a27d44568e2" providerId="ADAL" clId="{91AFE5D7-B244-423E-81E2-4EDA851A2A50}" dt="2023-11-20T00:36:32.287" v="4432" actId="1076"/>
          <ac:picMkLst>
            <pc:docMk/>
            <pc:sldMk cId="249171800" sldId="269"/>
            <ac:picMk id="10" creationId="{FAC29677-BB6B-1769-E43F-001886EA84DD}"/>
          </ac:picMkLst>
        </pc:picChg>
        <pc:cxnChg chg="mod">
          <ac:chgData name="Jia Tai Lau" userId="e95c253b-f331-4ee9-9f6f-4a27d44568e2" providerId="ADAL" clId="{91AFE5D7-B244-423E-81E2-4EDA851A2A50}" dt="2023-11-20T00:34:56.902" v="4431" actId="14100"/>
          <ac:cxnSpMkLst>
            <pc:docMk/>
            <pc:sldMk cId="249171800" sldId="269"/>
            <ac:cxnSpMk id="21" creationId="{95BFF899-A344-39D2-6CFF-85F44E4DD3C2}"/>
          </ac:cxnSpMkLst>
        </pc:cxnChg>
      </pc:sldChg>
      <pc:sldChg chg="addSp modSp mod">
        <pc:chgData name="Jia Tai Lau" userId="e95c253b-f331-4ee9-9f6f-4a27d44568e2" providerId="ADAL" clId="{91AFE5D7-B244-423E-81E2-4EDA851A2A50}" dt="2023-11-20T03:04:12.386" v="4491" actId="207"/>
        <pc:sldMkLst>
          <pc:docMk/>
          <pc:sldMk cId="1636602859" sldId="270"/>
        </pc:sldMkLst>
        <pc:spChg chg="add mod">
          <ac:chgData name="Jia Tai Lau" userId="e95c253b-f331-4ee9-9f6f-4a27d44568e2" providerId="ADAL" clId="{91AFE5D7-B244-423E-81E2-4EDA851A2A50}" dt="2023-11-19T16:27:31.216" v="4384" actId="207"/>
          <ac:spMkLst>
            <pc:docMk/>
            <pc:sldMk cId="1636602859" sldId="270"/>
            <ac:spMk id="3" creationId="{F96C7F6C-EF6C-6BCD-F4F0-37F61B87BDC1}"/>
          </ac:spMkLst>
        </pc:spChg>
        <pc:spChg chg="mod">
          <ac:chgData name="Jia Tai Lau" userId="e95c253b-f331-4ee9-9f6f-4a27d44568e2" providerId="ADAL" clId="{91AFE5D7-B244-423E-81E2-4EDA851A2A50}" dt="2023-11-20T03:03:48.673" v="4479" actId="208"/>
          <ac:spMkLst>
            <pc:docMk/>
            <pc:sldMk cId="1636602859" sldId="270"/>
            <ac:spMk id="4" creationId="{8A125379-549B-1E4C-B8F1-E17DE7CAC953}"/>
          </ac:spMkLst>
        </pc:spChg>
        <pc:spChg chg="mod">
          <ac:chgData name="Jia Tai Lau" userId="e95c253b-f331-4ee9-9f6f-4a27d44568e2" providerId="ADAL" clId="{91AFE5D7-B244-423E-81E2-4EDA851A2A50}" dt="2023-11-20T03:03:50.216" v="4480" actId="208"/>
          <ac:spMkLst>
            <pc:docMk/>
            <pc:sldMk cId="1636602859" sldId="270"/>
            <ac:spMk id="5" creationId="{D7A0B7D8-75C4-9D1C-A52F-956E1FB998DA}"/>
          </ac:spMkLst>
        </pc:spChg>
        <pc:spChg chg="mod">
          <ac:chgData name="Jia Tai Lau" userId="e95c253b-f331-4ee9-9f6f-4a27d44568e2" providerId="ADAL" clId="{91AFE5D7-B244-423E-81E2-4EDA851A2A50}" dt="2023-11-20T03:03:51.450" v="4481" actId="208"/>
          <ac:spMkLst>
            <pc:docMk/>
            <pc:sldMk cId="1636602859" sldId="270"/>
            <ac:spMk id="6" creationId="{364BE252-ECE4-1C2F-8210-186D4C3DE170}"/>
          </ac:spMkLst>
        </pc:spChg>
        <pc:spChg chg="mod">
          <ac:chgData name="Jia Tai Lau" userId="e95c253b-f331-4ee9-9f6f-4a27d44568e2" providerId="ADAL" clId="{91AFE5D7-B244-423E-81E2-4EDA851A2A50}" dt="2023-11-20T03:03:45.545" v="4478" actId="207"/>
          <ac:spMkLst>
            <pc:docMk/>
            <pc:sldMk cId="1636602859" sldId="270"/>
            <ac:spMk id="7" creationId="{CE06AAF7-5323-06B8-AB29-FB65EDA76EFE}"/>
          </ac:spMkLst>
        </pc:spChg>
        <pc:spChg chg="mod">
          <ac:chgData name="Jia Tai Lau" userId="e95c253b-f331-4ee9-9f6f-4a27d44568e2" providerId="ADAL" clId="{91AFE5D7-B244-423E-81E2-4EDA851A2A50}" dt="2023-11-20T03:04:12.386" v="4491" actId="207"/>
          <ac:spMkLst>
            <pc:docMk/>
            <pc:sldMk cId="1636602859" sldId="270"/>
            <ac:spMk id="8" creationId="{8B4EF0F4-04E5-9015-5485-4B938AAC4F4D}"/>
          </ac:spMkLst>
        </pc:spChg>
        <pc:spChg chg="mod">
          <ac:chgData name="Jia Tai Lau" userId="e95c253b-f331-4ee9-9f6f-4a27d44568e2" providerId="ADAL" clId="{91AFE5D7-B244-423E-81E2-4EDA851A2A50}" dt="2023-11-20T03:04:11.003" v="4490" actId="207"/>
          <ac:spMkLst>
            <pc:docMk/>
            <pc:sldMk cId="1636602859" sldId="270"/>
            <ac:spMk id="9" creationId="{2D5BB02E-0AB3-76EC-A373-ADB57E3C0E62}"/>
          </ac:spMkLst>
        </pc:spChg>
        <pc:spChg chg="add mod">
          <ac:chgData name="Jia Tai Lau" userId="e95c253b-f331-4ee9-9f6f-4a27d44568e2" providerId="ADAL" clId="{91AFE5D7-B244-423E-81E2-4EDA851A2A50}" dt="2023-11-20T01:48:43.185" v="4467" actId="1076"/>
          <ac:spMkLst>
            <pc:docMk/>
            <pc:sldMk cId="1636602859" sldId="270"/>
            <ac:spMk id="13" creationId="{1FA431F8-579F-9082-8562-C86461C26F50}"/>
          </ac:spMkLst>
        </pc:spChg>
        <pc:spChg chg="mod">
          <ac:chgData name="Jia Tai Lau" userId="e95c253b-f331-4ee9-9f6f-4a27d44568e2" providerId="ADAL" clId="{91AFE5D7-B244-423E-81E2-4EDA851A2A50}" dt="2023-11-20T03:04:05.769" v="4488" actId="207"/>
          <ac:spMkLst>
            <pc:docMk/>
            <pc:sldMk cId="1636602859" sldId="270"/>
            <ac:spMk id="19" creationId="{C1CF26F4-7571-2AD4-7623-22258A97A966}"/>
          </ac:spMkLst>
        </pc:spChg>
        <pc:spChg chg="mod">
          <ac:chgData name="Jia Tai Lau" userId="e95c253b-f331-4ee9-9f6f-4a27d44568e2" providerId="ADAL" clId="{91AFE5D7-B244-423E-81E2-4EDA851A2A50}" dt="2023-11-20T03:04:07.722" v="4489" actId="207"/>
          <ac:spMkLst>
            <pc:docMk/>
            <pc:sldMk cId="1636602859" sldId="270"/>
            <ac:spMk id="20" creationId="{A06ACA07-4E9C-5E90-5721-C1C470C6E2DB}"/>
          </ac:spMkLst>
        </pc:spChg>
        <pc:spChg chg="mod">
          <ac:chgData name="Jia Tai Lau" userId="e95c253b-f331-4ee9-9f6f-4a27d44568e2" providerId="ADAL" clId="{91AFE5D7-B244-423E-81E2-4EDA851A2A50}" dt="2023-11-20T03:03:59.460" v="4486" actId="207"/>
          <ac:spMkLst>
            <pc:docMk/>
            <pc:sldMk cId="1636602859" sldId="270"/>
            <ac:spMk id="21" creationId="{E10E378E-F843-C398-A472-21E7049D7A47}"/>
          </ac:spMkLst>
        </pc:spChg>
        <pc:spChg chg="mod">
          <ac:chgData name="Jia Tai Lau" userId="e95c253b-f331-4ee9-9f6f-4a27d44568e2" providerId="ADAL" clId="{91AFE5D7-B244-423E-81E2-4EDA851A2A50}" dt="2023-11-20T03:04:04.372" v="4487" actId="207"/>
          <ac:spMkLst>
            <pc:docMk/>
            <pc:sldMk cId="1636602859" sldId="270"/>
            <ac:spMk id="22" creationId="{5AF12B5B-BA90-9FFF-5DC3-6623852A0394}"/>
          </ac:spMkLst>
        </pc:spChg>
        <pc:picChg chg="add mod">
          <ac:chgData name="Jia Tai Lau" userId="e95c253b-f331-4ee9-9f6f-4a27d44568e2" providerId="ADAL" clId="{91AFE5D7-B244-423E-81E2-4EDA851A2A50}" dt="2023-11-20T01:49:05.751" v="4472" actId="1076"/>
          <ac:picMkLst>
            <pc:docMk/>
            <pc:sldMk cId="1636602859" sldId="270"/>
            <ac:picMk id="2050" creationId="{6E3FD546-A967-598D-E82A-564527411871}"/>
          </ac:picMkLst>
        </pc:picChg>
        <pc:cxnChg chg="mod">
          <ac:chgData name="Jia Tai Lau" userId="e95c253b-f331-4ee9-9f6f-4a27d44568e2" providerId="ADAL" clId="{91AFE5D7-B244-423E-81E2-4EDA851A2A50}" dt="2023-11-20T03:03:52.424" v="4482" actId="208"/>
          <ac:cxnSpMkLst>
            <pc:docMk/>
            <pc:sldMk cId="1636602859" sldId="270"/>
            <ac:cxnSpMk id="11" creationId="{E3BA8813-5810-F6FB-4460-622B0E89A756}"/>
          </ac:cxnSpMkLst>
        </pc:cxnChg>
        <pc:cxnChg chg="add">
          <ac:chgData name="Jia Tai Lau" userId="e95c253b-f331-4ee9-9f6f-4a27d44568e2" providerId="ADAL" clId="{91AFE5D7-B244-423E-81E2-4EDA851A2A50}" dt="2023-11-19T16:26:35.528" v="4225" actId="11529"/>
          <ac:cxnSpMkLst>
            <pc:docMk/>
            <pc:sldMk cId="1636602859" sldId="270"/>
            <ac:cxnSpMk id="12" creationId="{5BBF4378-369C-B348-5147-46F07EC9008A}"/>
          </ac:cxnSpMkLst>
        </pc:cxnChg>
        <pc:cxnChg chg="mod">
          <ac:chgData name="Jia Tai Lau" userId="e95c253b-f331-4ee9-9f6f-4a27d44568e2" providerId="ADAL" clId="{91AFE5D7-B244-423E-81E2-4EDA851A2A50}" dt="2023-11-20T03:03:55.353" v="4485" actId="208"/>
          <ac:cxnSpMkLst>
            <pc:docMk/>
            <pc:sldMk cId="1636602859" sldId="270"/>
            <ac:cxnSpMk id="14" creationId="{7381A40C-E857-E6FC-C754-D8806018555F}"/>
          </ac:cxnSpMkLst>
        </pc:cxnChg>
        <pc:cxnChg chg="mod">
          <ac:chgData name="Jia Tai Lau" userId="e95c253b-f331-4ee9-9f6f-4a27d44568e2" providerId="ADAL" clId="{91AFE5D7-B244-423E-81E2-4EDA851A2A50}" dt="2023-11-20T03:03:54.457" v="4484" actId="208"/>
          <ac:cxnSpMkLst>
            <pc:docMk/>
            <pc:sldMk cId="1636602859" sldId="270"/>
            <ac:cxnSpMk id="15" creationId="{2BCF50C0-1CE5-42D3-C7AA-4DCA88BF0D39}"/>
          </ac:cxnSpMkLst>
        </pc:cxnChg>
        <pc:cxnChg chg="mod">
          <ac:chgData name="Jia Tai Lau" userId="e95c253b-f331-4ee9-9f6f-4a27d44568e2" providerId="ADAL" clId="{91AFE5D7-B244-423E-81E2-4EDA851A2A50}" dt="2023-11-20T03:03:53.241" v="4483" actId="208"/>
          <ac:cxnSpMkLst>
            <pc:docMk/>
            <pc:sldMk cId="1636602859" sldId="270"/>
            <ac:cxnSpMk id="16" creationId="{E36D4FF6-114E-BBB8-F52D-96FB330F1A3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C94B8-2EA3-42DE-8A3D-60A2E18DAD0B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350E7-B42A-408F-8AE3-40213CB0E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72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350E7-B42A-408F-8AE3-40213CB0E9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6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350E7-B42A-408F-8AE3-40213CB0E9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2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350E7-B42A-408F-8AE3-40213CB0E9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E224AA9-C523-459E-913B-BC01800ADED1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D0B8-1AC6-4CC1-A743-77FE91630FCA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9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BFE7D5-D289-4DB0-8156-A5DCDEAE2B8D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2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3326-540F-4557-8824-BDED97190DE9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5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18017A-ED8A-4D34-96F0-B7B06EAFEE6F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76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C801-9629-4D98-AB5E-F04054DC57FD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9C14-E420-408D-BAB4-2B9A824D49EC}" type="datetime1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7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DB5C-41FB-468C-93A7-50DE1101D22C}" type="datetime1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1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E98A-74A6-4FDE-AAFA-8A0C59F63229}" type="datetime1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1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68B095A-BE3F-4C9F-A955-1D49F19DFA02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4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4014-FD30-4249-B4AB-335FF467C5B5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6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CF021F9-FE21-4ED2-9AF8-628E18D00EBC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C47AE-AC75-F817-50AB-084A0696AFA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A499E-F201-2231-6C68-2A1E12571D2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1162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657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36A0BA4-6A63-41D3-B0FA-43799ABC4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DC2A1-3B27-ECE2-6EC6-386641079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009398"/>
            <a:ext cx="6823988" cy="3453419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chemeClr val="tx1"/>
                </a:solidFill>
              </a:rPr>
              <a:t>Smart Wafer Fingerprinting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D9744-B19B-41F2-D988-0B2F3926F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4572000"/>
            <a:ext cx="6823988" cy="1023580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chemeClr val="tx1">
                    <a:alpha val="60000"/>
                  </a:schemeClr>
                </a:solidFill>
              </a:rPr>
              <a:t>DSA5201 DSML Industry Consulting and Applications Project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3313D8-D259-4D89-9CE5-14884FB4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19" y="457200"/>
            <a:ext cx="6766560" cy="9143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diagram of machine learning&#10;&#10;Description automatically generated">
            <a:extLst>
              <a:ext uri="{FF2B5EF4-FFF2-40B4-BE49-F238E27FC236}">
                <a16:creationId xmlns:a16="http://schemas.microsoft.com/office/drawing/2014/main" id="{5E1F6593-251B-53E2-1172-0E60B1EE8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5" r="15846" b="-2"/>
          <a:stretch/>
        </p:blipFill>
        <p:spPr>
          <a:xfrm>
            <a:off x="8140428" y="10"/>
            <a:ext cx="4051572" cy="3428990"/>
          </a:xfrm>
          <a:prstGeom prst="rect">
            <a:avLst/>
          </a:prstGeom>
        </p:spPr>
      </p:pic>
      <p:pic>
        <p:nvPicPr>
          <p:cNvPr id="12" name="Picture 11" descr="A group of people working in a factory&#10;&#10;Description automatically generated">
            <a:extLst>
              <a:ext uri="{FF2B5EF4-FFF2-40B4-BE49-F238E27FC236}">
                <a16:creationId xmlns:a16="http://schemas.microsoft.com/office/drawing/2014/main" id="{A0F5100B-627D-A685-F259-F0662192F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9" r="-3" b="-3"/>
          <a:stretch/>
        </p:blipFill>
        <p:spPr>
          <a:xfrm>
            <a:off x="8140428" y="3429000"/>
            <a:ext cx="40515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0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6232CC-738A-1291-A834-F0DA273E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014413"/>
          </a:xfrm>
        </p:spPr>
        <p:txBody>
          <a:bodyPr/>
          <a:lstStyle/>
          <a:p>
            <a:r>
              <a:rPr lang="en-US" dirty="0"/>
              <a:t>Analytics methods/algorithms – Noise filtering by PCA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474D8-BEE3-43BE-70E9-A2E75079D929}"/>
              </a:ext>
            </a:extLst>
          </p:cNvPr>
          <p:cNvSpPr txBox="1"/>
          <p:nvPr/>
        </p:nvSpPr>
        <p:spPr>
          <a:xfrm>
            <a:off x="581024" y="1905561"/>
            <a:ext cx="4972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clustering, we know ….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B7546-45BC-77C6-389E-F592BCE5ADA3}"/>
              </a:ext>
            </a:extLst>
          </p:cNvPr>
          <p:cNvSpPr txBox="1"/>
          <p:nvPr/>
        </p:nvSpPr>
        <p:spPr>
          <a:xfrm>
            <a:off x="648136" y="2441196"/>
            <a:ext cx="11029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Photo tools are the </a:t>
            </a:r>
            <a:r>
              <a:rPr lang="en-US" dirty="0">
                <a:solidFill>
                  <a:srgbClr val="0070C0"/>
                </a:solidFill>
              </a:rPr>
              <a:t>primary factor </a:t>
            </a:r>
            <a:r>
              <a:rPr lang="en-US" dirty="0"/>
              <a:t>for leveling signatures (wafer table residuals)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Many Leveling signatures may not cause yield loss, indicating </a:t>
            </a:r>
            <a:r>
              <a:rPr lang="en-US" dirty="0">
                <a:solidFill>
                  <a:srgbClr val="0070C0"/>
                </a:solidFill>
              </a:rPr>
              <a:t>majority of variations are noises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Clustering method is unable to detect </a:t>
            </a:r>
            <a:r>
              <a:rPr lang="en-US" dirty="0">
                <a:solidFill>
                  <a:srgbClr val="0070C0"/>
                </a:solidFill>
              </a:rPr>
              <a:t>photo tool’s own contribution </a:t>
            </a:r>
            <a:r>
              <a:rPr lang="en-US" dirty="0"/>
              <a:t>to YL drift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338B0-1903-E35E-AC82-954685E4049D}"/>
              </a:ext>
            </a:extLst>
          </p:cNvPr>
          <p:cNvSpPr txBox="1"/>
          <p:nvPr/>
        </p:nvSpPr>
        <p:spPr>
          <a:xfrm>
            <a:off x="581024" y="3484662"/>
            <a:ext cx="4972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 we need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1A1B9-E5E9-9108-E29D-51FB3FAA222D}"/>
              </a:ext>
            </a:extLst>
          </p:cNvPr>
          <p:cNvSpPr txBox="1"/>
          <p:nvPr/>
        </p:nvSpPr>
        <p:spPr>
          <a:xfrm>
            <a:off x="648136" y="3946327"/>
            <a:ext cx="11029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For problem 1 and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way to </a:t>
            </a:r>
            <a:r>
              <a:rPr lang="en-US" dirty="0">
                <a:solidFill>
                  <a:srgbClr val="0070C0"/>
                </a:solidFill>
              </a:rPr>
              <a:t>separate out anomaly signatures </a:t>
            </a:r>
            <a:r>
              <a:rPr lang="en-US" dirty="0"/>
              <a:t>from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baseline variations (in which mostly are noise)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u="sng" dirty="0"/>
              <a:t>For problem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metric to detect </a:t>
            </a:r>
            <a:r>
              <a:rPr lang="en-US" dirty="0">
                <a:solidFill>
                  <a:srgbClr val="0070C0"/>
                </a:solidFill>
              </a:rPr>
              <a:t>wafer changes over time </a:t>
            </a:r>
            <a:r>
              <a:rPr lang="en-US" dirty="0"/>
              <a:t>no matter which tool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B6DE5-38DB-F304-9C97-F9154057A936}"/>
              </a:ext>
            </a:extLst>
          </p:cNvPr>
          <p:cNvSpPr txBox="1"/>
          <p:nvPr/>
        </p:nvSpPr>
        <p:spPr>
          <a:xfrm>
            <a:off x="648136" y="5266792"/>
            <a:ext cx="4972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78A6C-C54A-2940-6F86-471440888466}"/>
              </a:ext>
            </a:extLst>
          </p:cNvPr>
          <p:cNvSpPr txBox="1"/>
          <p:nvPr/>
        </p:nvSpPr>
        <p:spPr>
          <a:xfrm>
            <a:off x="648136" y="5682319"/>
            <a:ext cx="1102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 </a:t>
            </a:r>
            <a:r>
              <a:rPr lang="en-US" dirty="0">
                <a:solidFill>
                  <a:srgbClr val="0070C0"/>
                </a:solidFill>
              </a:rPr>
              <a:t>dimensionality reduction </a:t>
            </a:r>
            <a:r>
              <a:rPr lang="en-US" dirty="0"/>
              <a:t>on dataset to </a:t>
            </a:r>
            <a:r>
              <a:rPr lang="en-US" dirty="0">
                <a:solidFill>
                  <a:srgbClr val="0070C0"/>
                </a:solidFill>
              </a:rPr>
              <a:t>separate out secondary variations </a:t>
            </a:r>
            <a:r>
              <a:rPr lang="en-US" dirty="0"/>
              <a:t>from baseline variation (where they are small in proportion to total variation but might characterize the </a:t>
            </a:r>
            <a:r>
              <a:rPr lang="en-US" dirty="0">
                <a:solidFill>
                  <a:srgbClr val="0070C0"/>
                </a:solidFill>
              </a:rPr>
              <a:t>yield loss inducing anomaly</a:t>
            </a:r>
            <a:r>
              <a:rPr lang="en-US" dirty="0"/>
              <a:t>)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9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9F1ABE-7EDE-9F4E-EE20-B8BFB8F1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014413"/>
          </a:xfrm>
        </p:spPr>
        <p:txBody>
          <a:bodyPr/>
          <a:lstStyle/>
          <a:p>
            <a:r>
              <a:rPr lang="en-US" dirty="0"/>
              <a:t>Analytics methods/algorithms – Noise filtering by PCA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42533-93AC-5D6C-1B49-92FFF27E3C43}"/>
              </a:ext>
            </a:extLst>
          </p:cNvPr>
          <p:cNvSpPr txBox="1"/>
          <p:nvPr/>
        </p:nvSpPr>
        <p:spPr>
          <a:xfrm>
            <a:off x="446800" y="1879080"/>
            <a:ext cx="308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matrix for PCA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B361938-F3E7-6571-B649-3D29DEE1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34" y="2323967"/>
            <a:ext cx="5341871" cy="20720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E75501-D300-9902-53B6-B5D3A73CC20E}"/>
              </a:ext>
            </a:extLst>
          </p:cNvPr>
          <p:cNvSpPr txBox="1"/>
          <p:nvPr/>
        </p:nvSpPr>
        <p:spPr>
          <a:xfrm>
            <a:off x="6328097" y="1879080"/>
            <a:ext cx="308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Results</a:t>
            </a:r>
          </a:p>
        </p:txBody>
      </p:sp>
      <p:pic>
        <p:nvPicPr>
          <p:cNvPr id="9" name="Picture 8" descr="A collage of images of a graph&#10;&#10;Description automatically generated">
            <a:extLst>
              <a:ext uri="{FF2B5EF4-FFF2-40B4-BE49-F238E27FC236}">
                <a16:creationId xmlns:a16="http://schemas.microsoft.com/office/drawing/2014/main" id="{7AEA79F1-1DA8-0DE8-EAE5-06C6DEE26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97" y="2323967"/>
            <a:ext cx="5500380" cy="29510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10A0F6BF-CF39-2F43-BCF1-ECCF30439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34" y="4555222"/>
            <a:ext cx="2517402" cy="207208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DF9BFA-420A-AA8D-47A9-F42D24F0377C}"/>
              </a:ext>
            </a:extLst>
          </p:cNvPr>
          <p:cNvCxnSpPr/>
          <p:nvPr/>
        </p:nvCxnSpPr>
        <p:spPr>
          <a:xfrm flipV="1">
            <a:off x="6182686" y="1995939"/>
            <a:ext cx="0" cy="472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54EE81-943D-CB15-F890-B9546E285930}"/>
              </a:ext>
            </a:extLst>
          </p:cNvPr>
          <p:cNvSpPr txBox="1"/>
          <p:nvPr/>
        </p:nvSpPr>
        <p:spPr>
          <a:xfrm>
            <a:off x="3184845" y="4401999"/>
            <a:ext cx="27542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wafers as the dimension to reduce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~90% of variance explained by PC</a:t>
            </a:r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0F13185-434C-4B13-2F12-168D000460D6}"/>
              </a:ext>
            </a:extLst>
          </p:cNvPr>
          <p:cNvSpPr/>
          <p:nvPr/>
        </p:nvSpPr>
        <p:spPr>
          <a:xfrm rot="5400000">
            <a:off x="4417826" y="4488007"/>
            <a:ext cx="386469" cy="27263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021C4-7898-5EF3-2EE7-63804750A8B2}"/>
              </a:ext>
            </a:extLst>
          </p:cNvPr>
          <p:cNvSpPr txBox="1"/>
          <p:nvPr/>
        </p:nvSpPr>
        <p:spPr>
          <a:xfrm>
            <a:off x="3417526" y="6104083"/>
            <a:ext cx="2387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Majority of baseline variation captured by PC</a:t>
            </a:r>
            <a:r>
              <a:rPr lang="en-US" sz="1400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0EDC5-B8B9-128D-CD4E-82DF7C78F2BC}"/>
              </a:ext>
            </a:extLst>
          </p:cNvPr>
          <p:cNvSpPr txBox="1"/>
          <p:nvPr/>
        </p:nvSpPr>
        <p:spPr>
          <a:xfrm>
            <a:off x="6328097" y="5379645"/>
            <a:ext cx="3753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Partition out each photo tool based on their leveling signature (sufficient information is retained after PCA)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Able to observe performance change over time.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17545CA-BA82-D7B2-5FC2-67268B88D580}"/>
              </a:ext>
            </a:extLst>
          </p:cNvPr>
          <p:cNvSpPr/>
          <p:nvPr/>
        </p:nvSpPr>
        <p:spPr>
          <a:xfrm>
            <a:off x="9948356" y="5451060"/>
            <a:ext cx="411349" cy="12421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A54AF-59AD-EF19-7444-FD7A9A63AECA}"/>
              </a:ext>
            </a:extLst>
          </p:cNvPr>
          <p:cNvSpPr txBox="1"/>
          <p:nvPr/>
        </p:nvSpPr>
        <p:spPr>
          <a:xfrm>
            <a:off x="10359705" y="5379645"/>
            <a:ext cx="1648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Surface out </a:t>
            </a:r>
            <a:r>
              <a:rPr lang="en-US" sz="1400" dirty="0">
                <a:solidFill>
                  <a:srgbClr val="0070C0"/>
                </a:solidFill>
              </a:rPr>
              <a:t>minor yet consequential signature change over time</a:t>
            </a:r>
            <a:r>
              <a:rPr lang="en-US" sz="1400" dirty="0"/>
              <a:t> from other baseline variation (noise)</a:t>
            </a:r>
          </a:p>
        </p:txBody>
      </p:sp>
    </p:spTree>
    <p:extLst>
      <p:ext uri="{BB962C8B-B14F-4D97-AF65-F5344CB8AC3E}">
        <p14:creationId xmlns:p14="http://schemas.microsoft.com/office/powerpoint/2010/main" val="1369045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B53B-00BD-1D43-70E2-7CB72F9F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92E1D-AFB1-851D-5D4D-9A0B8257B238}"/>
              </a:ext>
            </a:extLst>
          </p:cNvPr>
          <p:cNvSpPr txBox="1"/>
          <p:nvPr/>
        </p:nvSpPr>
        <p:spPr>
          <a:xfrm>
            <a:off x="1377352" y="1771395"/>
            <a:ext cx="308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Yield Loss</a:t>
            </a:r>
          </a:p>
        </p:txBody>
      </p:sp>
      <p:pic>
        <p:nvPicPr>
          <p:cNvPr id="5" name="Picture 4" descr="A graph with numbers and arrows&#10;&#10;Description automatically generated">
            <a:extLst>
              <a:ext uri="{FF2B5EF4-FFF2-40B4-BE49-F238E27FC236}">
                <a16:creationId xmlns:a16="http://schemas.microsoft.com/office/drawing/2014/main" id="{BCB29090-6956-4F3F-CB6A-5934BD78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57" y="2233061"/>
            <a:ext cx="4609933" cy="3053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collage of graphs and charts&#10;&#10;Description automatically generated">
            <a:extLst>
              <a:ext uri="{FF2B5EF4-FFF2-40B4-BE49-F238E27FC236}">
                <a16:creationId xmlns:a16="http://schemas.microsoft.com/office/drawing/2014/main" id="{D185834E-B90B-8940-DA8A-0B03A4A5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193" y="2233061"/>
            <a:ext cx="6648090" cy="42725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0C60D6-34CB-ABB1-395E-CCA7736D2403}"/>
              </a:ext>
            </a:extLst>
          </p:cNvPr>
          <p:cNvSpPr txBox="1"/>
          <p:nvPr/>
        </p:nvSpPr>
        <p:spPr>
          <a:xfrm>
            <a:off x="7400050" y="1771396"/>
            <a:ext cx="308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Principal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52A3E-1A64-00F0-F082-B5903E7F1EA3}"/>
              </a:ext>
            </a:extLst>
          </p:cNvPr>
          <p:cNvSpPr txBox="1"/>
          <p:nvPr/>
        </p:nvSpPr>
        <p:spPr>
          <a:xfrm>
            <a:off x="483457" y="5599433"/>
            <a:ext cx="460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PC2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PC4</a:t>
            </a:r>
            <a:r>
              <a:rPr lang="en-US" dirty="0"/>
              <a:t> drifting of bad tool drifted in same timeframe of yield loss</a:t>
            </a:r>
          </a:p>
        </p:txBody>
      </p:sp>
    </p:spTree>
    <p:extLst>
      <p:ext uri="{BB962C8B-B14F-4D97-AF65-F5344CB8AC3E}">
        <p14:creationId xmlns:p14="http://schemas.microsoft.com/office/powerpoint/2010/main" val="27522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5753-F253-AB7C-CA46-493578C5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Case study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FBA509D-6F2A-61D8-324C-BC6ADD64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236" y="5282476"/>
            <a:ext cx="4097340" cy="1454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4728C-CAF0-248B-C74B-87BE662CF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36" y="2400011"/>
            <a:ext cx="4097340" cy="2681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ABC293-F01F-9E11-A321-FC7F7FA1A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22" y="2400011"/>
            <a:ext cx="4146043" cy="2681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C29677-BB6B-1769-E43F-001886EA8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26" y="5282476"/>
            <a:ext cx="4097340" cy="1421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BB7130-7550-B302-D832-804D88C10101}"/>
              </a:ext>
            </a:extLst>
          </p:cNvPr>
          <p:cNvSpPr txBox="1"/>
          <p:nvPr/>
        </p:nvSpPr>
        <p:spPr>
          <a:xfrm>
            <a:off x="728714" y="1816624"/>
            <a:ext cx="308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PC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4FA65-DF5B-76B9-8194-1A02C2808B0E}"/>
              </a:ext>
            </a:extLst>
          </p:cNvPr>
          <p:cNvSpPr txBox="1"/>
          <p:nvPr/>
        </p:nvSpPr>
        <p:spPr>
          <a:xfrm>
            <a:off x="4915424" y="1806097"/>
            <a:ext cx="308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PC2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A519A3-6736-AE4F-35A5-813DE1147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956" y="1955279"/>
            <a:ext cx="2519163" cy="23868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4B298F-9BD1-4FA9-B52D-1D63825D5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5957" y="4403510"/>
            <a:ext cx="2488427" cy="23921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6C09BC-17F3-899B-2B53-3ED49349ADA4}"/>
              </a:ext>
            </a:extLst>
          </p:cNvPr>
          <p:cNvSpPr/>
          <p:nvPr/>
        </p:nvSpPr>
        <p:spPr>
          <a:xfrm>
            <a:off x="7999956" y="4435534"/>
            <a:ext cx="417250" cy="16867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637DAB-C701-2CEB-2709-7516DB3AE24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8208581" y="4426470"/>
            <a:ext cx="1127375" cy="9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BFF899-A344-39D2-6CFF-85F44E4DD3C2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068242" y="2608216"/>
            <a:ext cx="2311799" cy="17339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24E551B-FD33-22D2-50BB-93EFE2F7914D}"/>
              </a:ext>
            </a:extLst>
          </p:cNvPr>
          <p:cNvSpPr/>
          <p:nvPr/>
        </p:nvSpPr>
        <p:spPr>
          <a:xfrm>
            <a:off x="7007137" y="2464243"/>
            <a:ext cx="417250" cy="16867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FE7CAE-F1F8-9CF7-B323-2320485F02CF}"/>
              </a:ext>
            </a:extLst>
          </p:cNvPr>
          <p:cNvCxnSpPr>
            <a:cxnSpLocks/>
          </p:cNvCxnSpPr>
          <p:nvPr/>
        </p:nvCxnSpPr>
        <p:spPr>
          <a:xfrm flipV="1">
            <a:off x="7215762" y="1986675"/>
            <a:ext cx="2164279" cy="4706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B36DC8-4213-F036-2692-1995D7901D4B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8208581" y="4604209"/>
            <a:ext cx="1127375" cy="21329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7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E372-73B0-2BB7-B600-AC8F91F3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insights and discussion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A125379-549B-1E4C-B8F1-E17DE7CAC953}"/>
              </a:ext>
            </a:extLst>
          </p:cNvPr>
          <p:cNvSpPr/>
          <p:nvPr/>
        </p:nvSpPr>
        <p:spPr>
          <a:xfrm>
            <a:off x="581192" y="2160582"/>
            <a:ext cx="2111848" cy="1154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A0B7D8-75C4-9D1C-A52F-956E1FB998DA}"/>
              </a:ext>
            </a:extLst>
          </p:cNvPr>
          <p:cNvSpPr/>
          <p:nvPr/>
        </p:nvSpPr>
        <p:spPr>
          <a:xfrm>
            <a:off x="3687188" y="2152052"/>
            <a:ext cx="1367162" cy="1154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4BE252-ECE4-1C2F-8210-186D4C3DE170}"/>
              </a:ext>
            </a:extLst>
          </p:cNvPr>
          <p:cNvSpPr/>
          <p:nvPr/>
        </p:nvSpPr>
        <p:spPr>
          <a:xfrm>
            <a:off x="10079114" y="2240045"/>
            <a:ext cx="1367162" cy="1154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6AAF7-5323-06B8-AB29-FB65EDA76EFE}"/>
              </a:ext>
            </a:extLst>
          </p:cNvPr>
          <p:cNvSpPr txBox="1"/>
          <p:nvPr/>
        </p:nvSpPr>
        <p:spPr>
          <a:xfrm>
            <a:off x="825105" y="2710852"/>
            <a:ext cx="136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Wafer start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EF0F4-04E5-9015-5485-4B938AAC4F4D}"/>
              </a:ext>
            </a:extLst>
          </p:cNvPr>
          <p:cNvSpPr txBox="1"/>
          <p:nvPr/>
        </p:nvSpPr>
        <p:spPr>
          <a:xfrm>
            <a:off x="10336567" y="2632428"/>
            <a:ext cx="85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BB02E-0AB3-76EC-A373-ADB57E3C0E62}"/>
              </a:ext>
            </a:extLst>
          </p:cNvPr>
          <p:cNvSpPr txBox="1"/>
          <p:nvPr/>
        </p:nvSpPr>
        <p:spPr>
          <a:xfrm>
            <a:off x="3750072" y="2405935"/>
            <a:ext cx="124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Deviation step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BA8813-5810-F6FB-4460-622B0E89A756}"/>
              </a:ext>
            </a:extLst>
          </p:cNvPr>
          <p:cNvCxnSpPr>
            <a:cxnSpLocks/>
          </p:cNvCxnSpPr>
          <p:nvPr/>
        </p:nvCxnSpPr>
        <p:spPr>
          <a:xfrm>
            <a:off x="825105" y="3568824"/>
            <a:ext cx="107069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81A40C-E857-E6FC-C754-D8806018555F}"/>
              </a:ext>
            </a:extLst>
          </p:cNvPr>
          <p:cNvCxnSpPr/>
          <p:nvPr/>
        </p:nvCxnSpPr>
        <p:spPr>
          <a:xfrm>
            <a:off x="1508686" y="3446017"/>
            <a:ext cx="0" cy="266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CF50C0-1CE5-42D3-C7AA-4DCA88BF0D39}"/>
              </a:ext>
            </a:extLst>
          </p:cNvPr>
          <p:cNvCxnSpPr/>
          <p:nvPr/>
        </p:nvCxnSpPr>
        <p:spPr>
          <a:xfrm>
            <a:off x="4372248" y="3446017"/>
            <a:ext cx="0" cy="266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6D4FF6-114E-BBB8-F52D-96FB330F1A31}"/>
              </a:ext>
            </a:extLst>
          </p:cNvPr>
          <p:cNvCxnSpPr/>
          <p:nvPr/>
        </p:nvCxnSpPr>
        <p:spPr>
          <a:xfrm>
            <a:off x="10789329" y="3498071"/>
            <a:ext cx="0" cy="266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CF26F4-7571-2AD4-7623-22258A97A966}"/>
              </a:ext>
            </a:extLst>
          </p:cNvPr>
          <p:cNvSpPr txBox="1"/>
          <p:nvPr/>
        </p:nvSpPr>
        <p:spPr>
          <a:xfrm>
            <a:off x="7309287" y="3560499"/>
            <a:ext cx="121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</a:t>
            </a:r>
            <a:r>
              <a:rPr lang="en-US" dirty="0">
                <a:solidFill>
                  <a:srgbClr val="0070C0"/>
                </a:solidFill>
              </a:rPr>
              <a:t> months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ACA07-4E9C-5E90-5721-C1C470C6E2DB}"/>
              </a:ext>
            </a:extLst>
          </p:cNvPr>
          <p:cNvSpPr txBox="1"/>
          <p:nvPr/>
        </p:nvSpPr>
        <p:spPr>
          <a:xfrm>
            <a:off x="2390544" y="3560499"/>
            <a:ext cx="121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</a:t>
            </a:r>
            <a:r>
              <a:rPr lang="en-US" dirty="0">
                <a:solidFill>
                  <a:srgbClr val="0070C0"/>
                </a:solidFill>
              </a:rPr>
              <a:t> months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E378E-F843-C398-A472-21E7049D7A47}"/>
              </a:ext>
            </a:extLst>
          </p:cNvPr>
          <p:cNvSpPr txBox="1"/>
          <p:nvPr/>
        </p:nvSpPr>
        <p:spPr>
          <a:xfrm>
            <a:off x="702812" y="2424156"/>
            <a:ext cx="185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dirty="0">
                <a:solidFill>
                  <a:srgbClr val="0070C0"/>
                </a:solidFill>
              </a:rPr>
              <a:t> wafers/month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12B5B-BA90-9FFF-5DC3-6623852A0394}"/>
              </a:ext>
            </a:extLst>
          </p:cNvPr>
          <p:cNvSpPr txBox="1"/>
          <p:nvPr/>
        </p:nvSpPr>
        <p:spPr>
          <a:xfrm>
            <a:off x="6472114" y="2609126"/>
            <a:ext cx="218923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N*K </a:t>
            </a:r>
            <a:r>
              <a:rPr lang="en-US" dirty="0">
                <a:solidFill>
                  <a:srgbClr val="0070C0"/>
                </a:solidFill>
              </a:rPr>
              <a:t>wafers affected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350E40-6CE1-E39F-8EBD-768633732680}"/>
              </a:ext>
            </a:extLst>
          </p:cNvPr>
          <p:cNvSpPr/>
          <p:nvPr/>
        </p:nvSpPr>
        <p:spPr>
          <a:xfrm>
            <a:off x="452761" y="1879592"/>
            <a:ext cx="11286477" cy="2133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9EF4C12-B66F-191D-AF74-68F7136C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97" y="4135514"/>
            <a:ext cx="3781309" cy="2410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C7F6C-EF6C-6BCD-F4F0-37F61B87BDC1}"/>
              </a:ext>
            </a:extLst>
          </p:cNvPr>
          <p:cNvSpPr txBox="1"/>
          <p:nvPr/>
        </p:nvSpPr>
        <p:spPr>
          <a:xfrm>
            <a:off x="4476750" y="4104512"/>
            <a:ext cx="4600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conventional tabular metrics are </a:t>
            </a:r>
            <a:r>
              <a:rPr lang="en-US" dirty="0">
                <a:solidFill>
                  <a:srgbClr val="0070C0"/>
                </a:solidFill>
              </a:rPr>
              <a:t>unable to surface out drift </a:t>
            </a:r>
            <a:r>
              <a:rPr lang="en-US" dirty="0"/>
              <a:t>from bad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trend lines are </a:t>
            </a:r>
            <a:r>
              <a:rPr lang="en-US" dirty="0">
                <a:solidFill>
                  <a:srgbClr val="0070C0"/>
                </a:solidFill>
              </a:rPr>
              <a:t>inconsistent in indicating bad tool underperform </a:t>
            </a:r>
            <a:r>
              <a:rPr lang="en-US" dirty="0"/>
              <a:t>during drift timeframe.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</a:t>
            </a:r>
            <a:r>
              <a:rPr lang="en-US" dirty="0">
                <a:solidFill>
                  <a:srgbClr val="0070C0"/>
                </a:solidFill>
              </a:rPr>
              <a:t>N*K wafers will be affected </a:t>
            </a:r>
            <a:r>
              <a:rPr lang="en-US" dirty="0"/>
              <a:t>when issue first surface at probe.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BF4378-369C-B348-5147-46F07EC9008A}"/>
              </a:ext>
            </a:extLst>
          </p:cNvPr>
          <p:cNvCxnSpPr/>
          <p:nvPr/>
        </p:nvCxnSpPr>
        <p:spPr>
          <a:xfrm>
            <a:off x="9191625" y="4135514"/>
            <a:ext cx="0" cy="255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A431F8-579F-9082-8562-C86461C26F50}"/>
              </a:ext>
            </a:extLst>
          </p:cNvPr>
          <p:cNvSpPr txBox="1"/>
          <p:nvPr/>
        </p:nvSpPr>
        <p:spPr>
          <a:xfrm>
            <a:off x="9305926" y="4216852"/>
            <a:ext cx="2457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Proposed solution can </a:t>
            </a:r>
            <a:r>
              <a:rPr lang="en-US" sz="2000" dirty="0">
                <a:solidFill>
                  <a:srgbClr val="0070C0"/>
                </a:solidFill>
              </a:rPr>
              <a:t>enable faster drift detection</a:t>
            </a:r>
            <a:r>
              <a:rPr lang="en-US" sz="2000" dirty="0"/>
              <a:t>, therefore </a:t>
            </a:r>
            <a:r>
              <a:rPr lang="en-US" sz="2000" dirty="0">
                <a:solidFill>
                  <a:srgbClr val="0070C0"/>
                </a:solidFill>
              </a:rPr>
              <a:t>save costs </a:t>
            </a:r>
            <a:r>
              <a:rPr lang="en-US" sz="2000" dirty="0"/>
              <a:t>by reducing the number of wafers affected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2050" name="Picture 2" descr="Thumb up cartoon hand #AD , #Thumb, #hand, #cartoon | Thumbs ...">
            <a:extLst>
              <a:ext uri="{FF2B5EF4-FFF2-40B4-BE49-F238E27FC236}">
                <a16:creationId xmlns:a16="http://schemas.microsoft.com/office/drawing/2014/main" id="{6E3FD546-A967-598D-E82A-564527411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381" y="6000982"/>
            <a:ext cx="688853" cy="68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60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41C3-2D10-1DC7-950C-43988B171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32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8D30-DA22-B80B-DCDE-76618AE1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5C151-6A79-3710-1B72-E107F0938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79160"/>
            <a:ext cx="11029615" cy="4790756"/>
          </a:xfrm>
        </p:spPr>
        <p:txBody>
          <a:bodyPr anchor="t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What is Leveling KPI</a:t>
            </a:r>
          </a:p>
          <a:p>
            <a:pPr lvl="1"/>
            <a:r>
              <a:rPr lang="en-US" dirty="0"/>
              <a:t>Attributes of Leveling KPI</a:t>
            </a:r>
          </a:p>
          <a:p>
            <a:r>
              <a:rPr lang="en-US" dirty="0"/>
              <a:t>Analytics Methods/Algorithm</a:t>
            </a:r>
          </a:p>
          <a:p>
            <a:pPr lvl="1"/>
            <a:r>
              <a:rPr lang="en-US" dirty="0"/>
              <a:t>Feature extraction of leveling KPI contour images</a:t>
            </a:r>
          </a:p>
          <a:p>
            <a:pPr lvl="1"/>
            <a:r>
              <a:rPr lang="en-US" dirty="0"/>
              <a:t>Unsupervised clustering on Leveling KPI features</a:t>
            </a:r>
          </a:p>
          <a:p>
            <a:pPr lvl="1"/>
            <a:r>
              <a:rPr lang="en-US" dirty="0"/>
              <a:t>Dimension reduction for noise filtering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Business insights and discussion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3467F-AF08-DC3D-CA70-0393BEA4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203" y="2471533"/>
            <a:ext cx="4334154" cy="35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3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307EBF-2E84-1B22-2898-54071BAF9C81}"/>
              </a:ext>
            </a:extLst>
          </p:cNvPr>
          <p:cNvSpPr txBox="1"/>
          <p:nvPr/>
        </p:nvSpPr>
        <p:spPr>
          <a:xfrm>
            <a:off x="503339" y="2013358"/>
            <a:ext cx="1044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Semiconductor manufacturing (DRAM/NAND)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C0B73-0783-A3D5-DE4F-C4E6670CB81D}"/>
              </a:ext>
            </a:extLst>
          </p:cNvPr>
          <p:cNvSpPr txBox="1"/>
          <p:nvPr/>
        </p:nvSpPr>
        <p:spPr>
          <a:xfrm>
            <a:off x="4209350" y="2931175"/>
            <a:ext cx="21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Thousands of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8E618-D18C-121A-D24B-BFB4B2DAB0B6}"/>
              </a:ext>
            </a:extLst>
          </p:cNvPr>
          <p:cNvSpPr txBox="1"/>
          <p:nvPr/>
        </p:nvSpPr>
        <p:spPr>
          <a:xfrm>
            <a:off x="357932" y="3007639"/>
            <a:ext cx="286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months of Cycle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A54C5-3589-7D72-5FF2-DCB521FD8792}"/>
              </a:ext>
            </a:extLst>
          </p:cNvPr>
          <p:cNvSpPr txBox="1"/>
          <p:nvPr/>
        </p:nvSpPr>
        <p:spPr>
          <a:xfrm>
            <a:off x="8482353" y="2909822"/>
            <a:ext cx="286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Throughput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102E9-FF03-0BAC-9634-63F86D7720A8}"/>
              </a:ext>
            </a:extLst>
          </p:cNvPr>
          <p:cNvSpPr txBox="1"/>
          <p:nvPr/>
        </p:nvSpPr>
        <p:spPr>
          <a:xfrm>
            <a:off x="2372644" y="5757018"/>
            <a:ext cx="6721187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Increasing yield    </a:t>
            </a:r>
            <a:r>
              <a:rPr lang="en-US" sz="3200" dirty="0">
                <a:sym typeface="Wingdings" panose="05000000000000000000" pitchFamily="2" charset="2"/>
              </a:rPr>
              <a:t>   Increase profits</a:t>
            </a:r>
            <a:endParaRPr lang="en-US" sz="3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6982CB-7F9F-19A1-855F-53F136B6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Introduction – overview of wafer manufacturing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BBC0FF-8172-840F-9B10-9E8D18BB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119" y="3416899"/>
            <a:ext cx="3644823" cy="1811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A051FF-9814-682B-87CA-49F488F7A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457" y1="36872" x2="62862" y2="53259"/>
                        <a14:foregroundMark x1="67391" y1="34823" x2="67391" y2="34823"/>
                        <a14:foregroundMark x1="52717" y1="29050" x2="52717" y2="29050"/>
                        <a14:foregroundMark x1="37319" y1="36127" x2="37319" y2="36127"/>
                        <a14:foregroundMark x1="28986" y1="53259" x2="28986" y2="53259"/>
                        <a14:foregroundMark x1="36051" y1="69646" x2="36051" y2="69646"/>
                        <a14:foregroundMark x1="51449" y1="76350" x2="51449" y2="76350"/>
                        <a14:foregroundMark x1="68116" y1="69646" x2="68116" y2="69646"/>
                        <a14:foregroundMark x1="74457" y1="52700" x2="74457" y2="527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639" y="3505419"/>
            <a:ext cx="1623005" cy="1578902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E224FB0B-F1B9-2F66-E901-1989A05601D1}"/>
              </a:ext>
            </a:extLst>
          </p:cNvPr>
          <p:cNvSpPr/>
          <p:nvPr/>
        </p:nvSpPr>
        <p:spPr>
          <a:xfrm>
            <a:off x="2647960" y="4078596"/>
            <a:ext cx="323695" cy="350546"/>
          </a:xfrm>
          <a:prstGeom prst="mathPlus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7CD6D7DF-C55A-A784-4755-F789FFA23CC0}"/>
              </a:ext>
            </a:extLst>
          </p:cNvPr>
          <p:cNvSpPr/>
          <p:nvPr/>
        </p:nvSpPr>
        <p:spPr>
          <a:xfrm>
            <a:off x="7299242" y="4078596"/>
            <a:ext cx="323695" cy="350546"/>
          </a:xfrm>
          <a:prstGeom prst="mathPlus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0A8259-4048-F875-6466-4E302660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269" y="3354001"/>
            <a:ext cx="3777361" cy="1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9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8C6B-BA96-88DC-B683-83330AF0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02DF-9915-C0E9-BB07-80F2D2F29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967266"/>
            <a:ext cx="3017684" cy="52075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Causes of Yield Loss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28CA0-1197-2CC8-2095-27B280ECA7BB}"/>
              </a:ext>
            </a:extLst>
          </p:cNvPr>
          <p:cNvSpPr txBox="1"/>
          <p:nvPr/>
        </p:nvSpPr>
        <p:spPr>
          <a:xfrm>
            <a:off x="729842" y="2482984"/>
            <a:ext cx="21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Process deviations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AE0F9-529B-2BE7-79FD-15755C30C837}"/>
              </a:ext>
            </a:extLst>
          </p:cNvPr>
          <p:cNvSpPr txBox="1"/>
          <p:nvPr/>
        </p:nvSpPr>
        <p:spPr>
          <a:xfrm>
            <a:off x="729842" y="4381387"/>
            <a:ext cx="379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Unoptimized process/tool limitations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AB0BA-370D-A866-DB80-9F962BE96262}"/>
              </a:ext>
            </a:extLst>
          </p:cNvPr>
          <p:cNvSpPr/>
          <p:nvPr/>
        </p:nvSpPr>
        <p:spPr>
          <a:xfrm>
            <a:off x="536452" y="1904301"/>
            <a:ext cx="5428120" cy="47397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BBF870-0694-8655-7777-6B107B5355CA}"/>
              </a:ext>
            </a:extLst>
          </p:cNvPr>
          <p:cNvSpPr/>
          <p:nvPr/>
        </p:nvSpPr>
        <p:spPr>
          <a:xfrm>
            <a:off x="6127459" y="1904301"/>
            <a:ext cx="5428120" cy="47397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C59E8-E25C-F627-F0B2-19214914B26C}"/>
              </a:ext>
            </a:extLst>
          </p:cNvPr>
          <p:cNvSpPr txBox="1"/>
          <p:nvPr/>
        </p:nvSpPr>
        <p:spPr>
          <a:xfrm>
            <a:off x="6360413" y="3520104"/>
            <a:ext cx="216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Inline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A083B-41EB-72AD-7C09-406127F8A502}"/>
              </a:ext>
            </a:extLst>
          </p:cNvPr>
          <p:cNvSpPr txBox="1"/>
          <p:nvPr/>
        </p:nvSpPr>
        <p:spPr>
          <a:xfrm>
            <a:off x="6360413" y="1947975"/>
            <a:ext cx="216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Probe readings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859CD-62B1-6390-EF40-18F1E124C4D1}"/>
              </a:ext>
            </a:extLst>
          </p:cNvPr>
          <p:cNvSpPr txBox="1"/>
          <p:nvPr/>
        </p:nvSpPr>
        <p:spPr>
          <a:xfrm>
            <a:off x="6360413" y="2422603"/>
            <a:ext cx="4899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Problem : </a:t>
            </a:r>
            <a:r>
              <a:rPr lang="en-US" dirty="0"/>
              <a:t>Many wafers affected when issue first surface at probe</a:t>
            </a:r>
          </a:p>
          <a:p>
            <a:r>
              <a:rPr lang="en-US" b="1" dirty="0"/>
              <a:t>Solution : </a:t>
            </a:r>
            <a:r>
              <a:rPr lang="en-US" dirty="0"/>
              <a:t>Need inline read points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EE42D-D362-8057-8BAB-E33CC2938CD8}"/>
              </a:ext>
            </a:extLst>
          </p:cNvPr>
          <p:cNvSpPr txBox="1"/>
          <p:nvPr/>
        </p:nvSpPr>
        <p:spPr>
          <a:xfrm>
            <a:off x="6360413" y="4013055"/>
            <a:ext cx="35115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Problem : </a:t>
            </a:r>
            <a:r>
              <a:rPr lang="en-US" dirty="0"/>
              <a:t>Some more complex issues unable to be caught by conventional tabular inline metrics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Solution :  </a:t>
            </a:r>
            <a:r>
              <a:rPr lang="en-US" dirty="0"/>
              <a:t>Pre-process tabular metrics into contour images to preserve </a:t>
            </a:r>
            <a:r>
              <a:rPr lang="en-US" dirty="0">
                <a:solidFill>
                  <a:srgbClr val="0070C0"/>
                </a:solidFill>
              </a:rPr>
              <a:t>spatial information</a:t>
            </a:r>
            <a:r>
              <a:rPr lang="en-US" dirty="0"/>
              <a:t>, thereafter, use machine learning techniques to analyze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969DB-B481-B126-4876-AB8733FFAF29}"/>
              </a:ext>
            </a:extLst>
          </p:cNvPr>
          <p:cNvSpPr txBox="1"/>
          <p:nvPr/>
        </p:nvSpPr>
        <p:spPr>
          <a:xfrm>
            <a:off x="816746" y="2993765"/>
            <a:ext cx="37918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Tool /tool parts degradation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Process drifts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Human errors (misprocess)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C25301-438C-91A8-C16D-309E025C80AA}"/>
              </a:ext>
            </a:extLst>
          </p:cNvPr>
          <p:cNvSpPr txBox="1"/>
          <p:nvPr/>
        </p:nvSpPr>
        <p:spPr>
          <a:xfrm>
            <a:off x="816746" y="4854144"/>
            <a:ext cx="29207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Unoptimized parameters on wafer center/edge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Mismatch of parameters on wafer edge due to tool limitations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AADA42E-158C-9A67-C713-2F5BCFB82139}"/>
              </a:ext>
            </a:extLst>
          </p:cNvPr>
          <p:cNvSpPr/>
          <p:nvPr/>
        </p:nvSpPr>
        <p:spPr>
          <a:xfrm>
            <a:off x="3819786" y="2993765"/>
            <a:ext cx="386469" cy="12412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8A61836-DE12-704F-7526-CEA5F617C2C5}"/>
              </a:ext>
            </a:extLst>
          </p:cNvPr>
          <p:cNvSpPr/>
          <p:nvPr/>
        </p:nvSpPr>
        <p:spPr>
          <a:xfrm>
            <a:off x="3774991" y="4914574"/>
            <a:ext cx="386469" cy="15707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042B4-3A58-20D7-4879-A5B95E4E4D30}"/>
              </a:ext>
            </a:extLst>
          </p:cNvPr>
          <p:cNvSpPr txBox="1"/>
          <p:nvPr/>
        </p:nvSpPr>
        <p:spPr>
          <a:xfrm>
            <a:off x="4325390" y="3211507"/>
            <a:ext cx="14450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Causes </a:t>
            </a:r>
            <a:r>
              <a:rPr lang="en-US" sz="1400" dirty="0">
                <a:solidFill>
                  <a:srgbClr val="0070C0"/>
                </a:solidFill>
              </a:rPr>
              <a:t>changes in critical parameters </a:t>
            </a:r>
            <a:r>
              <a:rPr lang="en-US" sz="1400" dirty="0"/>
              <a:t>(usually small)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F5DA29-8D81-A94A-0B65-24FCAB9E9DA6}"/>
              </a:ext>
            </a:extLst>
          </p:cNvPr>
          <p:cNvSpPr txBox="1"/>
          <p:nvPr/>
        </p:nvSpPr>
        <p:spPr>
          <a:xfrm>
            <a:off x="4325391" y="5236611"/>
            <a:ext cx="15581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Factors that lead to </a:t>
            </a:r>
            <a:r>
              <a:rPr lang="en-US" sz="1400" dirty="0">
                <a:solidFill>
                  <a:srgbClr val="0070C0"/>
                </a:solidFill>
              </a:rPr>
              <a:t>tight process margins </a:t>
            </a:r>
            <a:r>
              <a:rPr lang="en-US" sz="1400" dirty="0"/>
              <a:t>enabling small drifts to result in yield loss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ED8B7A-A45E-9C3C-9DB2-7752FA897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32" y="5316054"/>
            <a:ext cx="996136" cy="942703"/>
          </a:xfrm>
          <a:prstGeom prst="rect">
            <a:avLst/>
          </a:prstGeo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42A0C769-993F-DEA4-049B-CFC69A994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56813"/>
              </p:ext>
            </p:extLst>
          </p:nvPr>
        </p:nvGraphicFramePr>
        <p:xfrm>
          <a:off x="9961453" y="3981769"/>
          <a:ext cx="1270494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47">
                  <a:extLst>
                    <a:ext uri="{9D8B030D-6E8A-4147-A177-3AD203B41FA5}">
                      <a16:colId xmlns:a16="http://schemas.microsoft.com/office/drawing/2014/main" val="388162446"/>
                    </a:ext>
                  </a:extLst>
                </a:gridCol>
                <a:gridCol w="635247">
                  <a:extLst>
                    <a:ext uri="{9D8B030D-6E8A-4147-A177-3AD203B41FA5}">
                      <a16:colId xmlns:a16="http://schemas.microsoft.com/office/drawing/2014/main" val="3141658637"/>
                    </a:ext>
                  </a:extLst>
                </a:gridCol>
              </a:tblGrid>
              <a:tr h="20028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342351"/>
                  </a:ext>
                </a:extLst>
              </a:tr>
              <a:tr h="20028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638724"/>
                  </a:ext>
                </a:extLst>
              </a:tr>
              <a:tr h="20028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37778"/>
                  </a:ext>
                </a:extLst>
              </a:tr>
              <a:tr h="20028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101793"/>
                  </a:ext>
                </a:extLst>
              </a:tr>
              <a:tr h="20028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63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99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0755-8EE2-FDF1-00F4-989E148F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What is leveling KPI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7F6BAC-F6F0-F233-9333-7021093F2674}"/>
              </a:ext>
            </a:extLst>
          </p:cNvPr>
          <p:cNvSpPr txBox="1">
            <a:spLocks/>
          </p:cNvSpPr>
          <p:nvPr/>
        </p:nvSpPr>
        <p:spPr>
          <a:xfrm>
            <a:off x="673471" y="1981461"/>
            <a:ext cx="5240768" cy="503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/>
              <a:t>Overlay misalignment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8BF0A1-57FA-D330-AABA-0F119E6489C9}"/>
              </a:ext>
            </a:extLst>
          </p:cNvPr>
          <p:cNvSpPr txBox="1">
            <a:spLocks/>
          </p:cNvSpPr>
          <p:nvPr/>
        </p:nvSpPr>
        <p:spPr>
          <a:xfrm>
            <a:off x="6314811" y="1981460"/>
            <a:ext cx="5240768" cy="503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/>
              <a:t>Leveling KPI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E62986-851D-FB3F-56DC-FF59C8E3C11C}"/>
              </a:ext>
            </a:extLst>
          </p:cNvPr>
          <p:cNvSpPr/>
          <p:nvPr/>
        </p:nvSpPr>
        <p:spPr>
          <a:xfrm>
            <a:off x="536452" y="1904301"/>
            <a:ext cx="5428120" cy="47397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B723CD-D736-F790-F94A-D77AD71A4415}"/>
              </a:ext>
            </a:extLst>
          </p:cNvPr>
          <p:cNvSpPr/>
          <p:nvPr/>
        </p:nvSpPr>
        <p:spPr>
          <a:xfrm>
            <a:off x="6127459" y="1904301"/>
            <a:ext cx="5428120" cy="47397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6083F-4B27-0640-B849-3E0D815A5E69}"/>
              </a:ext>
            </a:extLst>
          </p:cNvPr>
          <p:cNvSpPr txBox="1"/>
          <p:nvPr/>
        </p:nvSpPr>
        <p:spPr>
          <a:xfrm>
            <a:off x="729842" y="2482984"/>
            <a:ext cx="21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Random factors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D8B50-0697-EE74-064F-1342EE33D91C}"/>
              </a:ext>
            </a:extLst>
          </p:cNvPr>
          <p:cNvSpPr txBox="1"/>
          <p:nvPr/>
        </p:nvSpPr>
        <p:spPr>
          <a:xfrm>
            <a:off x="729842" y="4503125"/>
            <a:ext cx="379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Systematic factors</a:t>
            </a:r>
          </a:p>
        </p:txBody>
      </p:sp>
      <p:pic>
        <p:nvPicPr>
          <p:cNvPr id="10" name="Picture 9" descr="A diagram of a flat surface&#10;&#10;Description automatically generated">
            <a:extLst>
              <a:ext uri="{FF2B5EF4-FFF2-40B4-BE49-F238E27FC236}">
                <a16:creationId xmlns:a16="http://schemas.microsoft.com/office/drawing/2014/main" id="{8CC649ED-7E4C-0BF0-79C4-3B79D7FB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132" y="2562600"/>
            <a:ext cx="2838639" cy="14370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a) First, (b) second, (c) third and (d) fourth degree surface... | Download  Scientific Diagram">
            <a:extLst>
              <a:ext uri="{FF2B5EF4-FFF2-40B4-BE49-F238E27FC236}">
                <a16:creationId xmlns:a16="http://schemas.microsoft.com/office/drawing/2014/main" id="{AE22B63E-5657-07AD-8B3E-1F9555E3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621" y="2523666"/>
            <a:ext cx="1812294" cy="143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F3AFF4-2FA1-6CB3-2708-5468B93872E4}"/>
              </a:ext>
            </a:extLst>
          </p:cNvPr>
          <p:cNvSpPr txBox="1"/>
          <p:nvPr/>
        </p:nvSpPr>
        <p:spPr>
          <a:xfrm>
            <a:off x="798990" y="2878441"/>
            <a:ext cx="26181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Backside defects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Wafer warpage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Photo Tool wafer table residues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2D5D6-92BA-81DC-4808-FCB94C2514B7}"/>
              </a:ext>
            </a:extLst>
          </p:cNvPr>
          <p:cNvSpPr txBox="1"/>
          <p:nvPr/>
        </p:nvSpPr>
        <p:spPr>
          <a:xfrm>
            <a:off x="6314810" y="4256904"/>
            <a:ext cx="507819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 variant of flatness metric that estimate the </a:t>
            </a:r>
            <a:r>
              <a:rPr lang="en-US" dirty="0">
                <a:solidFill>
                  <a:srgbClr val="0070C0"/>
                </a:solidFill>
              </a:rPr>
              <a:t>Z-height</a:t>
            </a:r>
            <a:r>
              <a:rPr lang="en-US" dirty="0"/>
              <a:t> between photo lens and wafer surface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Generated from polynomial models with the choice of number of parameters and degrees of order in. the X and Y direction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Optimal Model is dependent current photo scanner capabilities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FB6C8F9-913E-66B8-DEA7-7EBF528314F3}"/>
              </a:ext>
            </a:extLst>
          </p:cNvPr>
          <p:cNvSpPr/>
          <p:nvPr/>
        </p:nvSpPr>
        <p:spPr>
          <a:xfrm>
            <a:off x="3479554" y="2914387"/>
            <a:ext cx="386469" cy="14362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A1EF8-6800-3E95-27C9-796CF8EDA470}"/>
              </a:ext>
            </a:extLst>
          </p:cNvPr>
          <p:cNvSpPr txBox="1"/>
          <p:nvPr/>
        </p:nvSpPr>
        <p:spPr>
          <a:xfrm>
            <a:off x="4049324" y="3045535"/>
            <a:ext cx="14878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Usually related to </a:t>
            </a:r>
            <a:r>
              <a:rPr lang="en-US" sz="1400" dirty="0">
                <a:solidFill>
                  <a:srgbClr val="0070C0"/>
                </a:solidFill>
              </a:rPr>
              <a:t>wafer flatness, </a:t>
            </a:r>
            <a:r>
              <a:rPr lang="en-US" sz="1400" dirty="0"/>
              <a:t>which can be characterized by Leveling KPI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EA468CA-3A05-BD89-0997-1C28BF792014}"/>
              </a:ext>
            </a:extLst>
          </p:cNvPr>
          <p:cNvSpPr/>
          <p:nvPr/>
        </p:nvSpPr>
        <p:spPr>
          <a:xfrm>
            <a:off x="3479554" y="4872457"/>
            <a:ext cx="386469" cy="15707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2B81C-974E-AA10-2E78-B8FA65237EB0}"/>
              </a:ext>
            </a:extLst>
          </p:cNvPr>
          <p:cNvSpPr txBox="1"/>
          <p:nvPr/>
        </p:nvSpPr>
        <p:spPr>
          <a:xfrm>
            <a:off x="4049324" y="5098331"/>
            <a:ext cx="14878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Factors that lead to</a:t>
            </a:r>
            <a:r>
              <a:rPr lang="en-US" sz="1400" dirty="0">
                <a:solidFill>
                  <a:srgbClr val="0070C0"/>
                </a:solidFill>
              </a:rPr>
              <a:t> tight margin</a:t>
            </a:r>
            <a:r>
              <a:rPr lang="en-US" sz="1400" dirty="0"/>
              <a:t> for wafer flatness especially near wafer edge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CD16E1-D7ED-3C34-478F-DBC79F820442}"/>
              </a:ext>
            </a:extLst>
          </p:cNvPr>
          <p:cNvSpPr txBox="1"/>
          <p:nvPr/>
        </p:nvSpPr>
        <p:spPr>
          <a:xfrm>
            <a:off x="951390" y="5099504"/>
            <a:ext cx="37918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Photo lens induced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Incoming structure Tilt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In-plane stress</a:t>
            </a:r>
          </a:p>
        </p:txBody>
      </p:sp>
    </p:spTree>
    <p:extLst>
      <p:ext uri="{BB962C8B-B14F-4D97-AF65-F5344CB8AC3E}">
        <p14:creationId xmlns:p14="http://schemas.microsoft.com/office/powerpoint/2010/main" val="6918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0976-083D-79BA-A8A3-D51874E1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Attributes of leveling KPi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02C9E-D9D5-A965-8640-B773CB10D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04328"/>
            <a:ext cx="4359924" cy="461665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Conventional generated metrics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A101AA94-776F-4F94-EAFE-74CBD750E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65993"/>
            <a:ext cx="2770807" cy="1542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5336AB-CCE5-99FC-04BB-26E0B708CF63}"/>
              </a:ext>
            </a:extLst>
          </p:cNvPr>
          <p:cNvSpPr txBox="1"/>
          <p:nvPr/>
        </p:nvSpPr>
        <p:spPr>
          <a:xfrm>
            <a:off x="5976110" y="1921730"/>
            <a:ext cx="5063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Distribution of data points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4AE2AE-23EE-63FB-A243-14B5542864FF}"/>
              </a:ext>
            </a:extLst>
          </p:cNvPr>
          <p:cNvSpPr txBox="1">
            <a:spLocks/>
          </p:cNvSpPr>
          <p:nvPr/>
        </p:nvSpPr>
        <p:spPr>
          <a:xfrm>
            <a:off x="581193" y="4474089"/>
            <a:ext cx="4359924" cy="4616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600" dirty="0"/>
              <a:t>Leveling KPI contour images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15248E-E3AF-D10D-F830-A1DEA3D37F3F}"/>
              </a:ext>
            </a:extLst>
          </p:cNvPr>
          <p:cNvSpPr/>
          <p:nvPr/>
        </p:nvSpPr>
        <p:spPr>
          <a:xfrm>
            <a:off x="536452" y="1904302"/>
            <a:ext cx="11198792" cy="24244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E7D141-9837-E040-71FC-8507D921B4FF}"/>
              </a:ext>
            </a:extLst>
          </p:cNvPr>
          <p:cNvSpPr/>
          <p:nvPr/>
        </p:nvSpPr>
        <p:spPr>
          <a:xfrm>
            <a:off x="536452" y="4423705"/>
            <a:ext cx="11198792" cy="21959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circle with yellow dots&#10;&#10;Description automatically generated with medium confidence">
            <a:extLst>
              <a:ext uri="{FF2B5EF4-FFF2-40B4-BE49-F238E27FC236}">
                <a16:creationId xmlns:a16="http://schemas.microsoft.com/office/drawing/2014/main" id="{EE9A4398-4136-1F31-4547-265919D18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98" y="4935754"/>
            <a:ext cx="4421885" cy="1448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AE672A-4827-6608-CDAB-F7D7A41C0C30}"/>
              </a:ext>
            </a:extLst>
          </p:cNvPr>
          <p:cNvSpPr txBox="1"/>
          <p:nvPr/>
        </p:nvSpPr>
        <p:spPr>
          <a:xfrm>
            <a:off x="725462" y="2507739"/>
            <a:ext cx="50042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Tabular metrology data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Die level granularity (one die have one value)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Mean, Min, Max, abs(Max), Standard Deviation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D1491-BFF4-97C6-0D7A-4E5A0B43DA3A}"/>
              </a:ext>
            </a:extLst>
          </p:cNvPr>
          <p:cNvSpPr txBox="1"/>
          <p:nvPr/>
        </p:nvSpPr>
        <p:spPr>
          <a:xfrm>
            <a:off x="8866807" y="2429990"/>
            <a:ext cx="2809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 this project, we focus on </a:t>
            </a:r>
            <a:r>
              <a:rPr lang="en-US" dirty="0">
                <a:solidFill>
                  <a:srgbClr val="0070C0"/>
                </a:solidFill>
              </a:rPr>
              <a:t>Mean </a:t>
            </a:r>
            <a:r>
              <a:rPr lang="en-US" dirty="0"/>
              <a:t>value as it offer a representative summary of leveling performance for each die.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7DAE00-DEDA-4E3E-8EFE-408A7164F5D5}"/>
              </a:ext>
            </a:extLst>
          </p:cNvPr>
          <p:cNvSpPr txBox="1"/>
          <p:nvPr/>
        </p:nvSpPr>
        <p:spPr>
          <a:xfrm>
            <a:off x="5527435" y="4517066"/>
            <a:ext cx="46706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Both unique and common patterns observed between wafers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Common patterns are observed nearer to </a:t>
            </a:r>
            <a:r>
              <a:rPr lang="en-US" dirty="0">
                <a:solidFill>
                  <a:srgbClr val="0070C0"/>
                </a:solidFill>
              </a:rPr>
              <a:t>center of wafer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Unique patterns such as some globular </a:t>
            </a:r>
            <a:r>
              <a:rPr lang="en-US" dirty="0">
                <a:solidFill>
                  <a:srgbClr val="0070C0"/>
                </a:solidFill>
              </a:rPr>
              <a:t>hotspots</a:t>
            </a:r>
            <a:r>
              <a:rPr lang="en-US" dirty="0"/>
              <a:t> are located near the </a:t>
            </a:r>
            <a:r>
              <a:rPr lang="en-US" dirty="0">
                <a:solidFill>
                  <a:srgbClr val="0070C0"/>
                </a:solidFill>
              </a:rPr>
              <a:t>edge of wafer</a:t>
            </a:r>
            <a:r>
              <a:rPr lang="en-US" dirty="0"/>
              <a:t>.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BA8CE32-52A2-E17B-F1A5-275EA6F35D96}"/>
              </a:ext>
            </a:extLst>
          </p:cNvPr>
          <p:cNvSpPr/>
          <p:nvPr/>
        </p:nvSpPr>
        <p:spPr>
          <a:xfrm>
            <a:off x="10087457" y="4568150"/>
            <a:ext cx="368300" cy="1959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CEE71-7E9D-923C-3465-E5B4861CBD9A}"/>
              </a:ext>
            </a:extLst>
          </p:cNvPr>
          <p:cNvSpPr txBox="1"/>
          <p:nvPr/>
        </p:nvSpPr>
        <p:spPr>
          <a:xfrm>
            <a:off x="10590055" y="5182834"/>
            <a:ext cx="1086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Spatial information </a:t>
            </a:r>
            <a:r>
              <a:rPr lang="en-US" sz="1400" dirty="0"/>
              <a:t>are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40779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6605-D6F5-BFC7-F72A-1AE6B884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methods/algorithms – 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7EB0-21A9-597E-359B-3E7430F05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908" y="1995939"/>
            <a:ext cx="5240310" cy="545926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72" panose="020B0503030000000003" pitchFamily="34" charset="0"/>
                <a:cs typeface="72" panose="020B0503030000000003" pitchFamily="34" charset="0"/>
              </a:rPr>
              <a:t>1</a:t>
            </a:r>
            <a:r>
              <a:rPr lang="en-US" sz="2800" b="1" dirty="0">
                <a:solidFill>
                  <a:srgbClr val="0070C0"/>
                </a:solidFill>
              </a:rPr>
              <a:t>) CNN</a:t>
            </a:r>
            <a:r>
              <a:rPr lang="en-US" sz="2400" b="1" dirty="0">
                <a:solidFill>
                  <a:srgbClr val="0070C0"/>
                </a:solidFill>
              </a:rPr>
              <a:t> - </a:t>
            </a:r>
            <a:r>
              <a:rPr lang="en-US" sz="2800" b="1" dirty="0">
                <a:solidFill>
                  <a:srgbClr val="0070C0"/>
                </a:solidFill>
              </a:rPr>
              <a:t>VGG19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without Classification Layer</a:t>
            </a:r>
          </a:p>
        </p:txBody>
      </p:sp>
      <p:pic>
        <p:nvPicPr>
          <p:cNvPr id="4" name="Picture 3" descr="A diagram of 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524EBAC4-073E-6EBE-5472-E3F7879B4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578" y="2541865"/>
            <a:ext cx="3180950" cy="2139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35B371-111C-5FB3-23A0-2FCAB0C86C31}"/>
              </a:ext>
            </a:extLst>
          </p:cNvPr>
          <p:cNvSpPr txBox="1"/>
          <p:nvPr/>
        </p:nvSpPr>
        <p:spPr>
          <a:xfrm>
            <a:off x="546155" y="3023823"/>
            <a:ext cx="412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 do not have</a:t>
            </a:r>
          </a:p>
        </p:txBody>
      </p:sp>
      <p:pic>
        <p:nvPicPr>
          <p:cNvPr id="6" name="Picture 5" descr="A comparison of a map&#10;&#10;Description automatically generated">
            <a:extLst>
              <a:ext uri="{FF2B5EF4-FFF2-40B4-BE49-F238E27FC236}">
                <a16:creationId xmlns:a16="http://schemas.microsoft.com/office/drawing/2014/main" id="{4D19BF66-E932-0E2D-CBF0-3B266AEF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52" y="3527279"/>
            <a:ext cx="2445807" cy="1320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29450F-1B9B-D7A3-DB2E-299234691DB3}"/>
              </a:ext>
            </a:extLst>
          </p:cNvPr>
          <p:cNvSpPr txBox="1">
            <a:spLocks/>
          </p:cNvSpPr>
          <p:nvPr/>
        </p:nvSpPr>
        <p:spPr>
          <a:xfrm>
            <a:off x="581192" y="1855947"/>
            <a:ext cx="2304620" cy="545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/>
              <a:t>What we have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4222A-19E7-0EE2-2236-02BE336F718E}"/>
              </a:ext>
            </a:extLst>
          </p:cNvPr>
          <p:cNvSpPr txBox="1"/>
          <p:nvPr/>
        </p:nvSpPr>
        <p:spPr>
          <a:xfrm>
            <a:off x="630926" y="2262678"/>
            <a:ext cx="59152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High resolution Leveling data (one value per die)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3A986-0F09-8DAD-B3A9-A1BDBC48E703}"/>
              </a:ext>
            </a:extLst>
          </p:cNvPr>
          <p:cNvSpPr txBox="1"/>
          <p:nvPr/>
        </p:nvSpPr>
        <p:spPr>
          <a:xfrm>
            <a:off x="630927" y="4880973"/>
            <a:ext cx="307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 need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6F51DE-C9BE-1761-0D68-302F62397105}"/>
              </a:ext>
            </a:extLst>
          </p:cNvPr>
          <p:cNvCxnSpPr/>
          <p:nvPr/>
        </p:nvCxnSpPr>
        <p:spPr>
          <a:xfrm flipV="1">
            <a:off x="6182686" y="1995939"/>
            <a:ext cx="0" cy="472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3F0E65-9517-4714-F38C-AF0DE182EAAE}"/>
              </a:ext>
            </a:extLst>
          </p:cNvPr>
          <p:cNvSpPr txBox="1"/>
          <p:nvPr/>
        </p:nvSpPr>
        <p:spPr>
          <a:xfrm>
            <a:off x="581192" y="3515172"/>
            <a:ext cx="261501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of all known YL factors that can be separated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Labelled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F953CB-AFC5-4F03-909E-C9C489513259}"/>
              </a:ext>
            </a:extLst>
          </p:cNvPr>
          <p:cNvCxnSpPr>
            <a:cxnSpLocks/>
          </p:cNvCxnSpPr>
          <p:nvPr/>
        </p:nvCxnSpPr>
        <p:spPr>
          <a:xfrm>
            <a:off x="10711784" y="2575588"/>
            <a:ext cx="848687" cy="140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B8C916-D991-959D-1B6C-BF246257644A}"/>
              </a:ext>
            </a:extLst>
          </p:cNvPr>
          <p:cNvCxnSpPr>
            <a:cxnSpLocks/>
          </p:cNvCxnSpPr>
          <p:nvPr/>
        </p:nvCxnSpPr>
        <p:spPr>
          <a:xfrm flipH="1">
            <a:off x="10738083" y="2571275"/>
            <a:ext cx="751008" cy="1376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BAE962-990B-FA9D-1CCF-21F157260974}"/>
              </a:ext>
            </a:extLst>
          </p:cNvPr>
          <p:cNvSpPr txBox="1"/>
          <p:nvPr/>
        </p:nvSpPr>
        <p:spPr>
          <a:xfrm>
            <a:off x="6745318" y="3601796"/>
            <a:ext cx="154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Output : </a:t>
            </a:r>
          </a:p>
          <a:p>
            <a:r>
              <a:rPr lang="en-US" dirty="0"/>
              <a:t>512 features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A0FF737-5983-365B-E12C-4EA87A1F159C}"/>
              </a:ext>
            </a:extLst>
          </p:cNvPr>
          <p:cNvSpPr txBox="1">
            <a:spLocks/>
          </p:cNvSpPr>
          <p:nvPr/>
        </p:nvSpPr>
        <p:spPr>
          <a:xfrm>
            <a:off x="6578908" y="4764703"/>
            <a:ext cx="4712671" cy="4910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rgbClr val="0070C0"/>
                </a:solidFill>
              </a:rPr>
              <a:t>2) Unsupervised models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CABE84-F9EB-B422-6091-2B7501FC453A}"/>
              </a:ext>
            </a:extLst>
          </p:cNvPr>
          <p:cNvSpPr txBox="1"/>
          <p:nvPr/>
        </p:nvSpPr>
        <p:spPr>
          <a:xfrm>
            <a:off x="6771616" y="6073006"/>
            <a:ext cx="154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Output : </a:t>
            </a:r>
          </a:p>
          <a:p>
            <a:r>
              <a:rPr lang="en-US" dirty="0"/>
              <a:t>Outlier tools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86B7A-EA3F-0367-089D-31D7BAB74C74}"/>
              </a:ext>
            </a:extLst>
          </p:cNvPr>
          <p:cNvSpPr txBox="1"/>
          <p:nvPr/>
        </p:nvSpPr>
        <p:spPr>
          <a:xfrm>
            <a:off x="6757971" y="2771522"/>
            <a:ext cx="159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Input: </a:t>
            </a:r>
          </a:p>
          <a:p>
            <a:r>
              <a:rPr lang="en-US" dirty="0"/>
              <a:t>Contour 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4B76DC-D6EA-AED6-F055-938C43EA8D1D}"/>
              </a:ext>
            </a:extLst>
          </p:cNvPr>
          <p:cNvSpPr txBox="1"/>
          <p:nvPr/>
        </p:nvSpPr>
        <p:spPr>
          <a:xfrm>
            <a:off x="6777742" y="5304552"/>
            <a:ext cx="153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Input: </a:t>
            </a:r>
          </a:p>
          <a:p>
            <a:r>
              <a:rPr lang="en-US" dirty="0"/>
              <a:t>512 features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6E8EE5-404B-878F-7963-2BEE722DF76C}"/>
              </a:ext>
            </a:extLst>
          </p:cNvPr>
          <p:cNvSpPr/>
          <p:nvPr/>
        </p:nvSpPr>
        <p:spPr>
          <a:xfrm>
            <a:off x="6677637" y="2684477"/>
            <a:ext cx="1702964" cy="18120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932D74-F99F-950A-3B71-AE0671A4CF41}"/>
              </a:ext>
            </a:extLst>
          </p:cNvPr>
          <p:cNvSpPr/>
          <p:nvPr/>
        </p:nvSpPr>
        <p:spPr>
          <a:xfrm>
            <a:off x="6710404" y="5181274"/>
            <a:ext cx="1670195" cy="15380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3B14ED8-EBF3-D170-5C3E-25774BCA0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158" y="5435350"/>
            <a:ext cx="1612895" cy="1275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3AD53DEE-F276-6761-1E28-4F43A720B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3648" y="5435351"/>
            <a:ext cx="1508841" cy="1275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51" name="TextBox 2050">
            <a:extLst>
              <a:ext uri="{FF2B5EF4-FFF2-40B4-BE49-F238E27FC236}">
                <a16:creationId xmlns:a16="http://schemas.microsoft.com/office/drawing/2014/main" id="{4A4D812D-DD4D-9272-22E7-2EBC88A93240}"/>
              </a:ext>
            </a:extLst>
          </p:cNvPr>
          <p:cNvSpPr txBox="1"/>
          <p:nvPr/>
        </p:nvSpPr>
        <p:spPr>
          <a:xfrm>
            <a:off x="8515512" y="5161061"/>
            <a:ext cx="1748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Unsupervised Clustering</a:t>
            </a: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9824631D-E515-0FE2-DCB5-C59A1DA26799}"/>
              </a:ext>
            </a:extLst>
          </p:cNvPr>
          <p:cNvSpPr txBox="1"/>
          <p:nvPr/>
        </p:nvSpPr>
        <p:spPr>
          <a:xfrm>
            <a:off x="10259293" y="5155229"/>
            <a:ext cx="487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773B5-C1D4-FCC3-4F82-075A0BCF652B}"/>
              </a:ext>
            </a:extLst>
          </p:cNvPr>
          <p:cNvSpPr txBox="1"/>
          <p:nvPr/>
        </p:nvSpPr>
        <p:spPr>
          <a:xfrm>
            <a:off x="546155" y="5412274"/>
            <a:ext cx="5742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To extract features that retain some spatial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surface out anomaly tools using these extracted features</a:t>
            </a:r>
          </a:p>
        </p:txBody>
      </p:sp>
    </p:spTree>
    <p:extLst>
      <p:ext uri="{BB962C8B-B14F-4D97-AF65-F5344CB8AC3E}">
        <p14:creationId xmlns:p14="http://schemas.microsoft.com/office/powerpoint/2010/main" val="307915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clustering&#10;&#10;Description automatically generated">
            <a:extLst>
              <a:ext uri="{FF2B5EF4-FFF2-40B4-BE49-F238E27FC236}">
                <a16:creationId xmlns:a16="http://schemas.microsoft.com/office/drawing/2014/main" id="{6B0A8715-5DDA-E19F-60DA-01C2CD2AC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029493"/>
            <a:ext cx="6594487" cy="28361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F8148-4A5E-49F9-FB84-A6F5D384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methods/algorithms – Clustering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D62321-E8D6-D27A-1F2D-5D2BF0EFD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9494"/>
            <a:ext cx="5240768" cy="503981"/>
          </a:xfrm>
        </p:spPr>
        <p:txBody>
          <a:bodyPr anchor="t"/>
          <a:lstStyle/>
          <a:p>
            <a:pPr marL="0" indent="0">
              <a:buNone/>
            </a:pPr>
            <a:r>
              <a:rPr lang="en-US" sz="2400" u="sng" dirty="0"/>
              <a:t>Workflow</a:t>
            </a:r>
            <a:endParaRPr lang="en-US" u="sng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2FB1D2-9F4F-90C2-86A3-20931512C911}"/>
              </a:ext>
            </a:extLst>
          </p:cNvPr>
          <p:cNvSpPr txBox="1">
            <a:spLocks/>
          </p:cNvSpPr>
          <p:nvPr/>
        </p:nvSpPr>
        <p:spPr>
          <a:xfrm>
            <a:off x="7531440" y="1907853"/>
            <a:ext cx="4184308" cy="503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u="sng" dirty="0"/>
              <a:t>Hierarchical clustering (cos-sim)</a:t>
            </a:r>
            <a:endParaRPr lang="en-US" u="sng" dirty="0"/>
          </a:p>
        </p:txBody>
      </p:sp>
      <p:pic>
        <p:nvPicPr>
          <p:cNvPr id="10" name="Picture 9" descr="A diagram of a clustering diagram&#10;&#10;Description automatically generated">
            <a:extLst>
              <a:ext uri="{FF2B5EF4-FFF2-40B4-BE49-F238E27FC236}">
                <a16:creationId xmlns:a16="http://schemas.microsoft.com/office/drawing/2014/main" id="{9A905093-73FC-8EFB-A890-DEDEDB8A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440" y="2400886"/>
            <a:ext cx="3743364" cy="2364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graph with a red line&#10;&#10;Description automatically generated">
            <a:extLst>
              <a:ext uri="{FF2B5EF4-FFF2-40B4-BE49-F238E27FC236}">
                <a16:creationId xmlns:a16="http://schemas.microsoft.com/office/drawing/2014/main" id="{F4112F08-D8EC-B2DD-72B7-B817D4B7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440" y="4961332"/>
            <a:ext cx="2526960" cy="175227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93F2BC-2F97-4CEF-36CD-3090FAD277A5}"/>
              </a:ext>
            </a:extLst>
          </p:cNvPr>
          <p:cNvCxnSpPr/>
          <p:nvPr/>
        </p:nvCxnSpPr>
        <p:spPr>
          <a:xfrm>
            <a:off x="7290033" y="1907853"/>
            <a:ext cx="0" cy="4805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2DA4AA-06D7-6DAE-6210-713C49C8331C}"/>
              </a:ext>
            </a:extLst>
          </p:cNvPr>
          <p:cNvSpPr txBox="1"/>
          <p:nvPr/>
        </p:nvSpPr>
        <p:spPr>
          <a:xfrm>
            <a:off x="10061680" y="4933781"/>
            <a:ext cx="20574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Hierarchical clustering is chosen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Cosine similarity distance metric</a:t>
            </a:r>
          </a:p>
          <a:p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clusters are optimal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C6FE8B-E34C-755E-4D94-224259B4F0A0}"/>
              </a:ext>
            </a:extLst>
          </p:cNvPr>
          <p:cNvCxnSpPr/>
          <p:nvPr/>
        </p:nvCxnSpPr>
        <p:spPr>
          <a:xfrm>
            <a:off x="7867650" y="3668641"/>
            <a:ext cx="3222731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07F256-5251-86DA-46F3-243CC4E465B8}"/>
              </a:ext>
            </a:extLst>
          </p:cNvPr>
          <p:cNvSpPr txBox="1"/>
          <p:nvPr/>
        </p:nvSpPr>
        <p:spPr>
          <a:xfrm>
            <a:off x="574844" y="5037252"/>
            <a:ext cx="6594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Group </a:t>
            </a:r>
            <a:r>
              <a:rPr lang="en-US" sz="2000" b="1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  <a:r>
              <a:rPr lang="en-US" sz="2000" b="1" dirty="0"/>
              <a:t> clusters: </a:t>
            </a:r>
            <a:r>
              <a:rPr lang="en-US" sz="2000" dirty="0"/>
              <a:t>clusters are generated by unsupervised clustering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Group </a:t>
            </a:r>
            <a:r>
              <a:rPr lang="en-US" sz="2000" b="1" dirty="0">
                <a:latin typeface="72" panose="020B0503030000000003" pitchFamily="34" charset="0"/>
                <a:cs typeface="72" panose="020B0503030000000003" pitchFamily="34" charset="0"/>
              </a:rPr>
              <a:t>2</a:t>
            </a:r>
            <a:r>
              <a:rPr lang="en-US" sz="2000" b="1" dirty="0"/>
              <a:t> clusters: </a:t>
            </a:r>
            <a:r>
              <a:rPr lang="en-US" sz="2000" dirty="0"/>
              <a:t>clusters are generated by grouping wafers into their associated tools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4807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B83F60-BF06-4AC2-D268-9BFC1739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014413"/>
          </a:xfrm>
        </p:spPr>
        <p:txBody>
          <a:bodyPr/>
          <a:lstStyle/>
          <a:p>
            <a:r>
              <a:rPr lang="en-US" dirty="0"/>
              <a:t>Analytics methods/algorithms – Clustering</a:t>
            </a:r>
          </a:p>
        </p:txBody>
      </p:sp>
      <p:pic>
        <p:nvPicPr>
          <p:cNvPr id="5" name="Picture 4" descr="A green circle with black dots&#10;&#10;Description automatically generated">
            <a:extLst>
              <a:ext uri="{FF2B5EF4-FFF2-40B4-BE49-F238E27FC236}">
                <a16:creationId xmlns:a16="http://schemas.microsoft.com/office/drawing/2014/main" id="{C7031FE8-9B64-AF35-6294-673E554B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1" y="2305775"/>
            <a:ext cx="5317528" cy="2093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C1BE4-7848-0DE0-35B1-A809327A8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534" y="2030668"/>
            <a:ext cx="2010867" cy="549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38734-4303-41CD-E7A0-29C531F8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81" y="2685759"/>
            <a:ext cx="1970959" cy="500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ECC772-0D9A-1EC1-EEE2-F98636A6E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089" y="4942764"/>
            <a:ext cx="5152270" cy="18565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55040A-FBDC-D73E-F41C-B57E57133502}"/>
              </a:ext>
            </a:extLst>
          </p:cNvPr>
          <p:cNvSpPr/>
          <p:nvPr/>
        </p:nvSpPr>
        <p:spPr>
          <a:xfrm>
            <a:off x="7897592" y="3473252"/>
            <a:ext cx="2073856" cy="12841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6F0097-3F5A-A2F8-7D43-A4E8EEDCFA31}"/>
              </a:ext>
            </a:extLst>
          </p:cNvPr>
          <p:cNvSpPr/>
          <p:nvPr/>
        </p:nvSpPr>
        <p:spPr>
          <a:xfrm>
            <a:off x="10050663" y="3472208"/>
            <a:ext cx="1994190" cy="12841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FAC04-C98E-5B63-FCDD-0C96C4709B8A}"/>
              </a:ext>
            </a:extLst>
          </p:cNvPr>
          <p:cNvSpPr txBox="1"/>
          <p:nvPr/>
        </p:nvSpPr>
        <p:spPr>
          <a:xfrm>
            <a:off x="7977258" y="3473252"/>
            <a:ext cx="1994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Group </a:t>
            </a:r>
            <a:r>
              <a:rPr lang="en-US" sz="1200" b="1" u="sng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  <a:r>
              <a:rPr lang="en-US" sz="1200" b="1" u="sng" dirty="0"/>
              <a:t> clusters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FC88B-5DC9-5D97-A17D-4C3A3F179CF3}"/>
              </a:ext>
            </a:extLst>
          </p:cNvPr>
          <p:cNvSpPr txBox="1"/>
          <p:nvPr/>
        </p:nvSpPr>
        <p:spPr>
          <a:xfrm>
            <a:off x="10093251" y="3498669"/>
            <a:ext cx="1994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Group 2 clusters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F8A213-C53D-7A9D-DBA4-B7D2EEB7F0E1}"/>
              </a:ext>
            </a:extLst>
          </p:cNvPr>
          <p:cNvSpPr/>
          <p:nvPr/>
        </p:nvSpPr>
        <p:spPr>
          <a:xfrm>
            <a:off x="10122840" y="3773431"/>
            <a:ext cx="882985" cy="8372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D2C121-97C6-D25A-701E-D1B88014EC62}"/>
              </a:ext>
            </a:extLst>
          </p:cNvPr>
          <p:cNvSpPr/>
          <p:nvPr/>
        </p:nvSpPr>
        <p:spPr>
          <a:xfrm>
            <a:off x="11090345" y="3773431"/>
            <a:ext cx="882985" cy="83726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55B1C8-6E4F-CF76-E183-B060111F43A2}"/>
              </a:ext>
            </a:extLst>
          </p:cNvPr>
          <p:cNvSpPr txBox="1"/>
          <p:nvPr/>
        </p:nvSpPr>
        <p:spPr>
          <a:xfrm>
            <a:off x="6579089" y="3764693"/>
            <a:ext cx="138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RI (modified implementation)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770B2-9070-8851-90F5-2665920008BC}"/>
              </a:ext>
            </a:extLst>
          </p:cNvPr>
          <p:cNvSpPr/>
          <p:nvPr/>
        </p:nvSpPr>
        <p:spPr>
          <a:xfrm>
            <a:off x="7979909" y="3773431"/>
            <a:ext cx="882985" cy="8372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15091-9CAA-D75A-CC22-33B65AB007D2}"/>
              </a:ext>
            </a:extLst>
          </p:cNvPr>
          <p:cNvSpPr/>
          <p:nvPr/>
        </p:nvSpPr>
        <p:spPr>
          <a:xfrm>
            <a:off x="8978988" y="3773431"/>
            <a:ext cx="882985" cy="83726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A658FB-4E13-E7D1-90A6-02C51382AB76}"/>
              </a:ext>
            </a:extLst>
          </p:cNvPr>
          <p:cNvSpPr txBox="1"/>
          <p:nvPr/>
        </p:nvSpPr>
        <p:spPr>
          <a:xfrm>
            <a:off x="8196894" y="374495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</a:t>
            </a:r>
            <a:r>
              <a:rPr lang="en-US" u="sng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9B4A4-DFDB-44BC-9C73-4994C74724F2}"/>
              </a:ext>
            </a:extLst>
          </p:cNvPr>
          <p:cNvSpPr txBox="1"/>
          <p:nvPr/>
        </p:nvSpPr>
        <p:spPr>
          <a:xfrm>
            <a:off x="9194380" y="373761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</a:t>
            </a:r>
            <a:r>
              <a:rPr lang="en-US" u="sng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639CD-C1B4-C492-29B2-5AAFE331A232}"/>
              </a:ext>
            </a:extLst>
          </p:cNvPr>
          <p:cNvSpPr txBox="1"/>
          <p:nvPr/>
        </p:nvSpPr>
        <p:spPr>
          <a:xfrm>
            <a:off x="10295798" y="374495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</a:t>
            </a:r>
            <a:r>
              <a:rPr lang="en-US" u="sng" dirty="0">
                <a:latin typeface="72" panose="020B0503030000000003" pitchFamily="34" charset="0"/>
                <a:cs typeface="72" panose="020B0503030000000003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BF486E-9802-9E70-BD46-43146E22C0BD}"/>
              </a:ext>
            </a:extLst>
          </p:cNvPr>
          <p:cNvSpPr txBox="1"/>
          <p:nvPr/>
        </p:nvSpPr>
        <p:spPr>
          <a:xfrm>
            <a:off x="11311137" y="3737615"/>
            <a:ext cx="50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</a:t>
            </a:r>
            <a:r>
              <a:rPr lang="en-US" u="sng" dirty="0">
                <a:latin typeface="72" panose="020B0503030000000003" pitchFamily="34" charset="0"/>
                <a:cs typeface="72" panose="020B0503030000000003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5721AF-BD62-567A-C476-078EE0E335C6}"/>
              </a:ext>
            </a:extLst>
          </p:cNvPr>
          <p:cNvSpPr txBox="1"/>
          <p:nvPr/>
        </p:nvSpPr>
        <p:spPr>
          <a:xfrm>
            <a:off x="10192330" y="4121926"/>
            <a:ext cx="769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Tool 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B7767C-748D-3429-3318-E9B561989027}"/>
              </a:ext>
            </a:extLst>
          </p:cNvPr>
          <p:cNvSpPr txBox="1"/>
          <p:nvPr/>
        </p:nvSpPr>
        <p:spPr>
          <a:xfrm>
            <a:off x="11240811" y="4050430"/>
            <a:ext cx="67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tools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364278-351C-3CD2-37F8-EC322A0016D4}"/>
              </a:ext>
            </a:extLst>
          </p:cNvPr>
          <p:cNvSpPr txBox="1"/>
          <p:nvPr/>
        </p:nvSpPr>
        <p:spPr>
          <a:xfrm>
            <a:off x="7955053" y="4026303"/>
            <a:ext cx="944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Cluster most matched to A2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F4721-A365-E3DA-BB66-0AF40C4806D7}"/>
              </a:ext>
            </a:extLst>
          </p:cNvPr>
          <p:cNvSpPr txBox="1"/>
          <p:nvPr/>
        </p:nvSpPr>
        <p:spPr>
          <a:xfrm>
            <a:off x="9053802" y="4049884"/>
            <a:ext cx="741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Other clusters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47D2A5-80A5-0ACF-2F08-D38BDB40F41F}"/>
              </a:ext>
            </a:extLst>
          </p:cNvPr>
          <p:cNvSpPr txBox="1"/>
          <p:nvPr/>
        </p:nvSpPr>
        <p:spPr>
          <a:xfrm>
            <a:off x="656526" y="1905561"/>
            <a:ext cx="361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Group </a:t>
            </a:r>
            <a:r>
              <a:rPr lang="en-US" sz="1800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  <a:r>
              <a:rPr lang="en-US" dirty="0"/>
              <a:t> Clusters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B2075E-EC6E-9A68-30AE-91C2CDBA7FE0}"/>
              </a:ext>
            </a:extLst>
          </p:cNvPr>
          <p:cNvSpPr txBox="1"/>
          <p:nvPr/>
        </p:nvSpPr>
        <p:spPr>
          <a:xfrm>
            <a:off x="6307619" y="2071434"/>
            <a:ext cx="40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8BE446-89B7-57FF-79C8-9196FFA07728}"/>
              </a:ext>
            </a:extLst>
          </p:cNvPr>
          <p:cNvSpPr txBox="1"/>
          <p:nvPr/>
        </p:nvSpPr>
        <p:spPr>
          <a:xfrm>
            <a:off x="6289254" y="2736901"/>
            <a:ext cx="40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2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4CB31F-DD10-0A9B-3F3B-9B8D0B8F1A27}"/>
              </a:ext>
            </a:extLst>
          </p:cNvPr>
          <p:cNvSpPr txBox="1"/>
          <p:nvPr/>
        </p:nvSpPr>
        <p:spPr>
          <a:xfrm>
            <a:off x="6307619" y="3794378"/>
            <a:ext cx="40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3</a:t>
            </a:r>
            <a:r>
              <a:rPr lang="en-US" dirty="0"/>
              <a:t>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639749-685A-78F5-452A-D074C63FE63D}"/>
              </a:ext>
            </a:extLst>
          </p:cNvPr>
          <p:cNvCxnSpPr/>
          <p:nvPr/>
        </p:nvCxnSpPr>
        <p:spPr>
          <a:xfrm>
            <a:off x="6435564" y="2580578"/>
            <a:ext cx="560928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D164AF-5842-FC18-F712-DC44D2B8C273}"/>
              </a:ext>
            </a:extLst>
          </p:cNvPr>
          <p:cNvCxnSpPr/>
          <p:nvPr/>
        </p:nvCxnSpPr>
        <p:spPr>
          <a:xfrm>
            <a:off x="6435564" y="3285809"/>
            <a:ext cx="560928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1D2692-924E-18F4-7104-49BDA3BF5200}"/>
              </a:ext>
            </a:extLst>
          </p:cNvPr>
          <p:cNvCxnSpPr/>
          <p:nvPr/>
        </p:nvCxnSpPr>
        <p:spPr>
          <a:xfrm flipV="1">
            <a:off x="6182686" y="1995939"/>
            <a:ext cx="0" cy="472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1C505B-9C76-F77F-48AD-E46514C65625}"/>
              </a:ext>
            </a:extLst>
          </p:cNvPr>
          <p:cNvSpPr txBox="1"/>
          <p:nvPr/>
        </p:nvSpPr>
        <p:spPr>
          <a:xfrm>
            <a:off x="8781462" y="2096761"/>
            <a:ext cx="330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Sensitive to number of clusters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A7375C-CEDF-3E64-28BD-811B59D5EAC0}"/>
              </a:ext>
            </a:extLst>
          </p:cNvPr>
          <p:cNvSpPr txBox="1"/>
          <p:nvPr/>
        </p:nvSpPr>
        <p:spPr>
          <a:xfrm>
            <a:off x="8781462" y="2610484"/>
            <a:ext cx="330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optimal to match a single outlier tools out of many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6D1ED-FB44-F35E-10AE-4CAA2AB7AE7B}"/>
              </a:ext>
            </a:extLst>
          </p:cNvPr>
          <p:cNvSpPr txBox="1"/>
          <p:nvPr/>
        </p:nvSpPr>
        <p:spPr>
          <a:xfrm>
            <a:off x="656526" y="4610697"/>
            <a:ext cx="314394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Different clusters </a:t>
            </a:r>
            <a:r>
              <a:rPr lang="en-US" dirty="0"/>
              <a:t>contain wafers with </a:t>
            </a:r>
            <a:r>
              <a:rPr lang="en-US" dirty="0">
                <a:solidFill>
                  <a:srgbClr val="0070C0"/>
                </a:solidFill>
              </a:rPr>
              <a:t>similar signatures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Single cluster </a:t>
            </a:r>
            <a:r>
              <a:rPr lang="en-US" dirty="0"/>
              <a:t>contains wafers with </a:t>
            </a:r>
            <a:r>
              <a:rPr lang="en-US" dirty="0">
                <a:solidFill>
                  <a:srgbClr val="0070C0"/>
                </a:solidFill>
              </a:rPr>
              <a:t>different signatures 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87C9F924-1BB9-F9A5-0B4A-77424B493BF8}"/>
              </a:ext>
            </a:extLst>
          </p:cNvPr>
          <p:cNvSpPr/>
          <p:nvPr/>
        </p:nvSpPr>
        <p:spPr>
          <a:xfrm>
            <a:off x="3617424" y="4756366"/>
            <a:ext cx="386469" cy="17625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B4A650-CCB8-42F6-6F35-DE1AC00E91AF}"/>
              </a:ext>
            </a:extLst>
          </p:cNvPr>
          <p:cNvSpPr txBox="1"/>
          <p:nvPr/>
        </p:nvSpPr>
        <p:spPr>
          <a:xfrm>
            <a:off x="4269996" y="5067987"/>
            <a:ext cx="16437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VGG19 can pick up </a:t>
            </a:r>
            <a:r>
              <a:rPr lang="en-US" sz="1600" dirty="0">
                <a:solidFill>
                  <a:srgbClr val="0070C0"/>
                </a:solidFill>
              </a:rPr>
              <a:t>patterns not easily observable </a:t>
            </a:r>
            <a:r>
              <a:rPr lang="en-US" sz="1600" dirty="0"/>
              <a:t>by human eyes </a:t>
            </a:r>
          </a:p>
        </p:txBody>
      </p:sp>
    </p:spTree>
    <p:extLst>
      <p:ext uri="{BB962C8B-B14F-4D97-AF65-F5344CB8AC3E}">
        <p14:creationId xmlns:p14="http://schemas.microsoft.com/office/powerpoint/2010/main" val="41824558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2">
      <a:dk1>
        <a:sysClr val="windowText" lastClr="000000"/>
      </a:dk1>
      <a:lt1>
        <a:srgbClr val="FFFFFF"/>
      </a:lt1>
      <a:dk2>
        <a:srgbClr val="373545"/>
      </a:dk2>
      <a:lt2>
        <a:srgbClr val="CEDBE6"/>
      </a:lt2>
      <a:accent1>
        <a:srgbClr val="373545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0</TotalTime>
  <Words>966</Words>
  <Application>Microsoft Office PowerPoint</Application>
  <PresentationFormat>Widescreen</PresentationFormat>
  <Paragraphs>173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72</vt:lpstr>
      <vt:lpstr>Arial</vt:lpstr>
      <vt:lpstr>Calibri</vt:lpstr>
      <vt:lpstr>Gill Sans MT</vt:lpstr>
      <vt:lpstr>Wingdings 2</vt:lpstr>
      <vt:lpstr>Dividend</vt:lpstr>
      <vt:lpstr>Smart Wafer Fingerprinting</vt:lpstr>
      <vt:lpstr>Table of contents</vt:lpstr>
      <vt:lpstr>Introduction – overview of wafer manufacturing</vt:lpstr>
      <vt:lpstr>Introduction – problem statement</vt:lpstr>
      <vt:lpstr>DATA – What is leveling KPI</vt:lpstr>
      <vt:lpstr>Data – Attributes of leveling KPi </vt:lpstr>
      <vt:lpstr>Analytics methods/algorithms – Feature extraction</vt:lpstr>
      <vt:lpstr>Analytics methods/algorithms – Clustering</vt:lpstr>
      <vt:lpstr>Analytics methods/algorithms – Clustering</vt:lpstr>
      <vt:lpstr>Analytics methods/algorithms – Noise filtering by PCA</vt:lpstr>
      <vt:lpstr>Analytics methods/algorithms – Noise filtering by PCA</vt:lpstr>
      <vt:lpstr>Results – Case study</vt:lpstr>
      <vt:lpstr>Results – Case study</vt:lpstr>
      <vt:lpstr>Business insights and discussion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Wafer Fingerprinting</dc:title>
  <dc:creator>Jia Tai Lau</dc:creator>
  <cp:lastModifiedBy>Jia Tai Lau</cp:lastModifiedBy>
  <cp:revision>1</cp:revision>
  <dcterms:created xsi:type="dcterms:W3CDTF">2023-11-19T03:51:55Z</dcterms:created>
  <dcterms:modified xsi:type="dcterms:W3CDTF">2023-11-20T05:08:49Z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74100-6000-43b6-a204-2d77792600b9_Enabled">
    <vt:lpwstr>true</vt:lpwstr>
  </property>
  <property fmtid="{D5CDD505-2E9C-101B-9397-08002B2CF9AE}" pid="3" name="MSIP_Label_37874100-6000-43b6-a204-2d77792600b9_SetDate">
    <vt:lpwstr>2023-11-19T09:30:14Z</vt:lpwstr>
  </property>
  <property fmtid="{D5CDD505-2E9C-101B-9397-08002B2CF9AE}" pid="4" name="MSIP_Label_37874100-6000-43b6-a204-2d77792600b9_Method">
    <vt:lpwstr>Standard</vt:lpwstr>
  </property>
  <property fmtid="{D5CDD505-2E9C-101B-9397-08002B2CF9AE}" pid="5" name="MSIP_Label_37874100-6000-43b6-a204-2d77792600b9_Name">
    <vt:lpwstr>Confidential</vt:lpwstr>
  </property>
  <property fmtid="{D5CDD505-2E9C-101B-9397-08002B2CF9AE}" pid="6" name="MSIP_Label_37874100-6000-43b6-a204-2d77792600b9_SiteId">
    <vt:lpwstr>f38a5ecd-2813-4862-b11b-ac1d563c806f</vt:lpwstr>
  </property>
  <property fmtid="{D5CDD505-2E9C-101B-9397-08002B2CF9AE}" pid="7" name="MSIP_Label_37874100-6000-43b6-a204-2d77792600b9_ActionId">
    <vt:lpwstr>a0b8320f-2b4a-4805-a68a-5d27572f7eb2</vt:lpwstr>
  </property>
  <property fmtid="{D5CDD505-2E9C-101B-9397-08002B2CF9AE}" pid="8" name="MSIP_Label_37874100-6000-43b6-a204-2d77792600b9_ContentBits">
    <vt:lpwstr>3</vt:lpwstr>
  </property>
  <property fmtid="{D5CDD505-2E9C-101B-9397-08002B2CF9AE}" pid="9" name="ClassificationContentMarkingFooterLocations">
    <vt:lpwstr>Dividend:13</vt:lpwstr>
  </property>
  <property fmtid="{D5CDD505-2E9C-101B-9397-08002B2CF9AE}" pid="10" name="ClassificationContentMarkingFooterText">
    <vt:lpwstr>Micron Confidential</vt:lpwstr>
  </property>
  <property fmtid="{D5CDD505-2E9C-101B-9397-08002B2CF9AE}" pid="11" name="ClassificationContentMarkingHeaderLocations">
    <vt:lpwstr>Dividend:12</vt:lpwstr>
  </property>
  <property fmtid="{D5CDD505-2E9C-101B-9397-08002B2CF9AE}" pid="12" name="ClassificationContentMarkingHeaderText">
    <vt:lpwstr>Micron Confidential</vt:lpwstr>
  </property>
</Properties>
</file>